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702" r:id="rId3"/>
  </p:sldMasterIdLst>
  <p:notesMasterIdLst>
    <p:notesMasterId r:id="rId26"/>
  </p:notesMasterIdLst>
  <p:sldIdLst>
    <p:sldId id="274" r:id="rId4"/>
    <p:sldId id="1107" r:id="rId5"/>
    <p:sldId id="1105" r:id="rId6"/>
    <p:sldId id="1106" r:id="rId7"/>
    <p:sldId id="1111" r:id="rId8"/>
    <p:sldId id="1110" r:id="rId9"/>
    <p:sldId id="1109" r:id="rId10"/>
    <p:sldId id="285" r:id="rId11"/>
    <p:sldId id="2262" r:id="rId12"/>
    <p:sldId id="2277" r:id="rId13"/>
    <p:sldId id="2273" r:id="rId14"/>
    <p:sldId id="2274" r:id="rId15"/>
    <p:sldId id="2275" r:id="rId16"/>
    <p:sldId id="2276" r:id="rId17"/>
    <p:sldId id="1108" r:id="rId18"/>
    <p:sldId id="1113" r:id="rId19"/>
    <p:sldId id="2278" r:id="rId20"/>
    <p:sldId id="2279" r:id="rId21"/>
    <p:sldId id="2281" r:id="rId22"/>
    <p:sldId id="2282" r:id="rId23"/>
    <p:sldId id="2283" r:id="rId24"/>
    <p:sldId id="31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578D4-6763-4F3D-A783-E31713FE2EBD}"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7CED9-8F0A-4618-ABDE-03449A13CAB6}" type="slidenum">
              <a:rPr lang="en-US" smtClean="0"/>
              <a:t>‹#›</a:t>
            </a:fld>
            <a:endParaRPr lang="en-US"/>
          </a:p>
        </p:txBody>
      </p:sp>
    </p:spTree>
    <p:extLst>
      <p:ext uri="{BB962C8B-B14F-4D97-AF65-F5344CB8AC3E}">
        <p14:creationId xmlns:p14="http://schemas.microsoft.com/office/powerpoint/2010/main" val="1471727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5EAA8-D8D2-B144-A08C-54EDD6763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2995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5EAA8-D8D2-B144-A08C-54EDD6763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3033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5EAA8-D8D2-B144-A08C-54EDD6763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4526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5EAA8-D8D2-B144-A08C-54EDD6763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4422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5EAA8-D8D2-B144-A08C-54EDD6763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5769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5EAA8-D8D2-B144-A08C-54EDD6763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425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5EAA8-D8D2-B144-A08C-54EDD6763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1088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5EAA8-D8D2-B144-A08C-54EDD6763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2432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5EAA8-D8D2-B144-A08C-54EDD6763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0646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5EAA8-D8D2-B144-A08C-54EDD6763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0323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5EAA8-D8D2-B144-A08C-54EDD6763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8674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5EAA8-D8D2-B144-A08C-54EDD6763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4201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5EAA8-D8D2-B144-A08C-54EDD6763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7155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hyperlink" Target="mailto:katharine@cypq.org" TargetMode="External"/><Relationship Id="rId5" Type="http://schemas.openxmlformats.org/officeDocument/2006/relationships/hyperlink" Target="mailto:Megan@cypq.org" TargetMode="External"/><Relationship Id="rId4" Type="http://schemas.openxmlformats.org/officeDocument/2006/relationships/image" Target="../media/image1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Master" Target="../slideMasters/slideMaster2.xml"/><Relationship Id="rId5" Type="http://schemas.openxmlformats.org/officeDocument/2006/relationships/hyperlink" Target="https://forumfyi.org/weikartcenter" TargetMode="External"/><Relationship Id="rId4" Type="http://schemas.openxmlformats.org/officeDocument/2006/relationships/image" Target="../media/image16.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2CBDA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2EA01D-C493-0341-B947-EA044BB06A24}"/>
              </a:ext>
            </a:extLst>
          </p:cNvPr>
          <p:cNvSpPr/>
          <p:nvPr userDrawn="1"/>
        </p:nvSpPr>
        <p:spPr>
          <a:xfrm>
            <a:off x="7892344" y="5933017"/>
            <a:ext cx="4086578" cy="835378"/>
          </a:xfrm>
          <a:prstGeom prst="rect">
            <a:avLst/>
          </a:prstGeom>
          <a:solidFill>
            <a:srgbClr val="2CBDA8"/>
          </a:solidFill>
          <a:ln>
            <a:solidFill>
              <a:srgbClr val="2CB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1F438DF-E4C6-B846-BF72-5AB61DDF2CEC}"/>
              </a:ext>
            </a:extLst>
          </p:cNvPr>
          <p:cNvSpPr/>
          <p:nvPr userDrawn="1"/>
        </p:nvSpPr>
        <p:spPr>
          <a:xfrm>
            <a:off x="0" y="6375931"/>
            <a:ext cx="6557554" cy="409397"/>
          </a:xfrm>
          <a:prstGeom prst="rect">
            <a:avLst/>
          </a:prstGeom>
          <a:solidFill>
            <a:srgbClr val="2CBDA8"/>
          </a:solidFill>
          <a:ln>
            <a:solidFill>
              <a:srgbClr val="2CB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posing for the camera&#10;&#10;Description automatically generated">
            <a:extLst>
              <a:ext uri="{FF2B5EF4-FFF2-40B4-BE49-F238E27FC236}">
                <a16:creationId xmlns:a16="http://schemas.microsoft.com/office/drawing/2014/main" id="{E15975A7-448A-4A4B-8415-C0507134565C}"/>
              </a:ext>
            </a:extLst>
          </p:cNvPr>
          <p:cNvPicPr>
            <a:picLocks noChangeAspect="1"/>
          </p:cNvPicPr>
          <p:nvPr userDrawn="1"/>
        </p:nvPicPr>
        <p:blipFill rotWithShape="1">
          <a:blip r:embed="rId2">
            <a:alphaModFix amt="43000"/>
          </a:blip>
          <a:srcRect l="-161" t="7445" r="2596" b="9951"/>
          <a:stretch/>
        </p:blipFill>
        <p:spPr>
          <a:xfrm>
            <a:off x="-26126" y="0"/>
            <a:ext cx="12218126" cy="6879771"/>
          </a:xfrm>
          <a:prstGeom prst="rect">
            <a:avLst/>
          </a:prstGeom>
        </p:spPr>
      </p:pic>
      <p:pic>
        <p:nvPicPr>
          <p:cNvPr id="9" name="Picture 8">
            <a:extLst>
              <a:ext uri="{FF2B5EF4-FFF2-40B4-BE49-F238E27FC236}">
                <a16:creationId xmlns:a16="http://schemas.microsoft.com/office/drawing/2014/main" id="{A93753C5-8654-D14B-91A7-F23ECE882875}"/>
              </a:ext>
            </a:extLst>
          </p:cNvPr>
          <p:cNvPicPr>
            <a:picLocks noChangeAspect="1"/>
          </p:cNvPicPr>
          <p:nvPr userDrawn="1"/>
        </p:nvPicPr>
        <p:blipFill>
          <a:blip r:embed="rId3"/>
          <a:stretch>
            <a:fillRect/>
          </a:stretch>
        </p:blipFill>
        <p:spPr>
          <a:xfrm>
            <a:off x="8551710" y="376581"/>
            <a:ext cx="3186954" cy="1432339"/>
          </a:xfrm>
          <a:prstGeom prst="rect">
            <a:avLst/>
          </a:prstGeom>
        </p:spPr>
      </p:pic>
      <p:sp>
        <p:nvSpPr>
          <p:cNvPr id="18" name="TextBox 17">
            <a:extLst>
              <a:ext uri="{FF2B5EF4-FFF2-40B4-BE49-F238E27FC236}">
                <a16:creationId xmlns:a16="http://schemas.microsoft.com/office/drawing/2014/main" id="{42287FEE-A573-334D-9D2B-BE932F699B4A}"/>
              </a:ext>
            </a:extLst>
          </p:cNvPr>
          <p:cNvSpPr txBox="1"/>
          <p:nvPr userDrawn="1"/>
        </p:nvSpPr>
        <p:spPr>
          <a:xfrm>
            <a:off x="6109855" y="8042564"/>
            <a:ext cx="184731" cy="369332"/>
          </a:xfrm>
          <a:prstGeom prst="rect">
            <a:avLst/>
          </a:prstGeom>
          <a:noFill/>
        </p:spPr>
        <p:txBody>
          <a:bodyPr wrap="none" rtlCol="0">
            <a:spAutoFit/>
          </a:bodyPr>
          <a:lstStyle/>
          <a:p>
            <a:endParaRPr lang="en-US" dirty="0"/>
          </a:p>
        </p:txBody>
      </p:sp>
      <p:sp>
        <p:nvSpPr>
          <p:cNvPr id="22" name="Title 21">
            <a:extLst>
              <a:ext uri="{FF2B5EF4-FFF2-40B4-BE49-F238E27FC236}">
                <a16:creationId xmlns:a16="http://schemas.microsoft.com/office/drawing/2014/main" id="{5AF31000-8BF8-4B4C-BDB5-5AC259196F1A}"/>
              </a:ext>
            </a:extLst>
          </p:cNvPr>
          <p:cNvSpPr>
            <a:spLocks noGrp="1"/>
          </p:cNvSpPr>
          <p:nvPr>
            <p:ph type="title" hasCustomPrompt="1"/>
          </p:nvPr>
        </p:nvSpPr>
        <p:spPr>
          <a:xfrm>
            <a:off x="429985" y="4669595"/>
            <a:ext cx="10515600" cy="794204"/>
          </a:xfrm>
          <a:prstGeom prst="rect">
            <a:avLst/>
          </a:prstGeom>
        </p:spPr>
        <p:txBody>
          <a:bodyPr anchor="ctr"/>
          <a:lstStyle>
            <a:lvl1pPr>
              <a:defRPr sz="3600" b="1" i="0">
                <a:solidFill>
                  <a:schemeClr val="bg1"/>
                </a:solidFill>
                <a:latin typeface="Franklin Gothic Book" panose="020B0503020102020204" pitchFamily="34" charset="0"/>
                <a:ea typeface="Verdana" panose="020B0604030504040204" pitchFamily="34" charset="0"/>
                <a:cs typeface="Verdana" panose="020B0604030504040204" pitchFamily="34" charset="0"/>
              </a:defRPr>
            </a:lvl1pPr>
          </a:lstStyle>
          <a:p>
            <a:r>
              <a:rPr lang="en-US" dirty="0"/>
              <a:t>Insert Title</a:t>
            </a:r>
          </a:p>
        </p:txBody>
      </p:sp>
      <p:sp>
        <p:nvSpPr>
          <p:cNvPr id="24" name="Text Placeholder 23">
            <a:extLst>
              <a:ext uri="{FF2B5EF4-FFF2-40B4-BE49-F238E27FC236}">
                <a16:creationId xmlns:a16="http://schemas.microsoft.com/office/drawing/2014/main" id="{FA22DA9C-D7FD-9E4C-BB8D-85A9BE71C4F1}"/>
              </a:ext>
            </a:extLst>
          </p:cNvPr>
          <p:cNvSpPr>
            <a:spLocks noGrp="1"/>
          </p:cNvSpPr>
          <p:nvPr>
            <p:ph type="body" sz="quarter" idx="10" hasCustomPrompt="1"/>
          </p:nvPr>
        </p:nvSpPr>
        <p:spPr>
          <a:xfrm>
            <a:off x="430213" y="5489576"/>
            <a:ext cx="9165343" cy="443442"/>
          </a:xfrm>
          <a:prstGeom prst="rect">
            <a:avLst/>
          </a:prstGeom>
        </p:spPr>
        <p:txBody>
          <a:bodyPr/>
          <a:lstStyle>
            <a:lvl1pPr marL="0" indent="0">
              <a:buNone/>
              <a:defRPr sz="2600" i="1">
                <a:solidFill>
                  <a:schemeClr val="bg1"/>
                </a:solidFill>
                <a:latin typeface="Franklin Gothic Book" panose="020B0503020102020204" pitchFamily="34" charset="0"/>
              </a:defRPr>
            </a:lvl1pPr>
          </a:lstStyle>
          <a:p>
            <a:pPr lvl="0"/>
            <a:r>
              <a:rPr lang="en-US" dirty="0"/>
              <a:t>Insert Subtitle Here and/or Presenter Name and title here</a:t>
            </a:r>
          </a:p>
        </p:txBody>
      </p:sp>
      <p:sp>
        <p:nvSpPr>
          <p:cNvPr id="4" name="Text Placeholder 3">
            <a:extLst>
              <a:ext uri="{FF2B5EF4-FFF2-40B4-BE49-F238E27FC236}">
                <a16:creationId xmlns:a16="http://schemas.microsoft.com/office/drawing/2014/main" id="{9C61AE75-5461-124C-B521-6E7B5B9EEDE2}"/>
              </a:ext>
            </a:extLst>
          </p:cNvPr>
          <p:cNvSpPr>
            <a:spLocks noGrp="1"/>
          </p:cNvSpPr>
          <p:nvPr>
            <p:ph type="body" sz="quarter" idx="11" hasCustomPrompt="1"/>
          </p:nvPr>
        </p:nvSpPr>
        <p:spPr>
          <a:xfrm>
            <a:off x="454025" y="5932488"/>
            <a:ext cx="5421313" cy="443443"/>
          </a:xfrm>
          <a:prstGeom prst="rect">
            <a:avLst/>
          </a:prstGeom>
        </p:spPr>
        <p:txBody>
          <a:bodyPr/>
          <a:lstStyle>
            <a:lvl1pPr marL="0" indent="0">
              <a:buNone/>
              <a:defRPr sz="2600" i="1">
                <a:solidFill>
                  <a:schemeClr val="bg1"/>
                </a:solidFill>
              </a:defRPr>
            </a:lvl1pPr>
          </a:lstStyle>
          <a:p>
            <a:pPr lvl="0"/>
            <a:r>
              <a:rPr lang="en-US" dirty="0"/>
              <a:t>Presentation Date</a:t>
            </a:r>
          </a:p>
        </p:txBody>
      </p:sp>
    </p:spTree>
    <p:extLst>
      <p:ext uri="{BB962C8B-B14F-4D97-AF65-F5344CB8AC3E}">
        <p14:creationId xmlns:p14="http://schemas.microsoft.com/office/powerpoint/2010/main" val="2443240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rgbClr val="2CBDA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09A732-F797-B647-B21A-21FC6F6AB9D2}"/>
              </a:ext>
            </a:extLst>
          </p:cNvPr>
          <p:cNvSpPr/>
          <p:nvPr userDrawn="1"/>
        </p:nvSpPr>
        <p:spPr>
          <a:xfrm>
            <a:off x="7337904" y="6046669"/>
            <a:ext cx="4695164" cy="797261"/>
          </a:xfrm>
          <a:prstGeom prst="rect">
            <a:avLst/>
          </a:prstGeom>
          <a:solidFill>
            <a:srgbClr val="2CBDA8"/>
          </a:solidFill>
          <a:ln>
            <a:solidFill>
              <a:srgbClr val="2CB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posing for the camera&#10;&#10;Description automatically generated">
            <a:extLst>
              <a:ext uri="{FF2B5EF4-FFF2-40B4-BE49-F238E27FC236}">
                <a16:creationId xmlns:a16="http://schemas.microsoft.com/office/drawing/2014/main" id="{4EFC57C8-C5B0-6F43-8665-6276DA8DE6A1}"/>
              </a:ext>
            </a:extLst>
          </p:cNvPr>
          <p:cNvPicPr>
            <a:picLocks noChangeAspect="1"/>
          </p:cNvPicPr>
          <p:nvPr userDrawn="1"/>
        </p:nvPicPr>
        <p:blipFill rotWithShape="1">
          <a:blip r:embed="rId2">
            <a:alphaModFix amt="46000"/>
          </a:blip>
          <a:srcRect t="49699" b="6975"/>
          <a:stretch/>
        </p:blipFill>
        <p:spPr>
          <a:xfrm>
            <a:off x="0" y="12700"/>
            <a:ext cx="12192000" cy="6830635"/>
          </a:xfrm>
          <a:prstGeom prst="rect">
            <a:avLst/>
          </a:prstGeom>
        </p:spPr>
      </p:pic>
      <p:sp>
        <p:nvSpPr>
          <p:cNvPr id="10" name="AutoShape 2">
            <a:extLst>
              <a:ext uri="{FF2B5EF4-FFF2-40B4-BE49-F238E27FC236}">
                <a16:creationId xmlns:a16="http://schemas.microsoft.com/office/drawing/2014/main" id="{4E4664DC-CC1A-F94F-B430-550584084BAB}"/>
              </a:ext>
            </a:extLst>
          </p:cNvPr>
          <p:cNvSpPr/>
          <p:nvPr userDrawn="1"/>
        </p:nvSpPr>
        <p:spPr>
          <a:xfrm>
            <a:off x="2165373" y="1793826"/>
            <a:ext cx="2480510" cy="3957862"/>
          </a:xfrm>
          <a:prstGeom prst="rect">
            <a:avLst/>
          </a:prstGeom>
          <a:solidFill>
            <a:srgbClr val="FFFFFF"/>
          </a:solidFill>
        </p:spPr>
        <p:txBody>
          <a:bodyPr/>
          <a:lstStyle/>
          <a:p>
            <a:endParaRPr lang="en-US"/>
          </a:p>
        </p:txBody>
      </p:sp>
      <p:sp>
        <p:nvSpPr>
          <p:cNvPr id="11" name="AutoShape 8">
            <a:extLst>
              <a:ext uri="{FF2B5EF4-FFF2-40B4-BE49-F238E27FC236}">
                <a16:creationId xmlns:a16="http://schemas.microsoft.com/office/drawing/2014/main" id="{3D542B54-3D6C-C548-AD67-9638E57EB0EF}"/>
              </a:ext>
            </a:extLst>
          </p:cNvPr>
          <p:cNvSpPr/>
          <p:nvPr userDrawn="1"/>
        </p:nvSpPr>
        <p:spPr>
          <a:xfrm>
            <a:off x="4914726" y="1795332"/>
            <a:ext cx="2480510" cy="3957862"/>
          </a:xfrm>
          <a:prstGeom prst="rect">
            <a:avLst/>
          </a:prstGeom>
          <a:solidFill>
            <a:srgbClr val="FFFFFF"/>
          </a:solidFill>
        </p:spPr>
        <p:txBody>
          <a:bodyPr/>
          <a:lstStyle/>
          <a:p>
            <a:endParaRPr lang="en-US" dirty="0"/>
          </a:p>
        </p:txBody>
      </p:sp>
      <p:sp>
        <p:nvSpPr>
          <p:cNvPr id="12" name="AutoShape 13">
            <a:extLst>
              <a:ext uri="{FF2B5EF4-FFF2-40B4-BE49-F238E27FC236}">
                <a16:creationId xmlns:a16="http://schemas.microsoft.com/office/drawing/2014/main" id="{B2A4577C-08CD-0C41-8BEA-11898766FB43}"/>
              </a:ext>
            </a:extLst>
          </p:cNvPr>
          <p:cNvSpPr/>
          <p:nvPr userDrawn="1"/>
        </p:nvSpPr>
        <p:spPr>
          <a:xfrm>
            <a:off x="7664079" y="1793826"/>
            <a:ext cx="2480510" cy="3957862"/>
          </a:xfrm>
          <a:prstGeom prst="rect">
            <a:avLst/>
          </a:prstGeom>
          <a:solidFill>
            <a:srgbClr val="FFFFFF"/>
          </a:solidFill>
        </p:spPr>
        <p:txBody>
          <a:bodyPr/>
          <a:lstStyle/>
          <a:p>
            <a:endParaRPr lang="en-US" dirty="0"/>
          </a:p>
        </p:txBody>
      </p:sp>
      <p:sp>
        <p:nvSpPr>
          <p:cNvPr id="13" name="Title 15">
            <a:extLst>
              <a:ext uri="{FF2B5EF4-FFF2-40B4-BE49-F238E27FC236}">
                <a16:creationId xmlns:a16="http://schemas.microsoft.com/office/drawing/2014/main" id="{CFF387D9-E522-8D46-895E-650AA5738DA8}"/>
              </a:ext>
            </a:extLst>
          </p:cNvPr>
          <p:cNvSpPr>
            <a:spLocks noGrp="1"/>
          </p:cNvSpPr>
          <p:nvPr>
            <p:ph type="title" hasCustomPrompt="1"/>
          </p:nvPr>
        </p:nvSpPr>
        <p:spPr>
          <a:xfrm>
            <a:off x="1104816" y="721806"/>
            <a:ext cx="10100329" cy="792501"/>
          </a:xfrm>
          <a:prstGeom prst="rect">
            <a:avLst/>
          </a:prstGeom>
        </p:spPr>
        <p:txBody>
          <a:bodyPr/>
          <a:lstStyle>
            <a:lvl1pPr algn="ctr">
              <a:defRPr sz="4000" b="1">
                <a:solidFill>
                  <a:schemeClr val="bg1"/>
                </a:solidFill>
                <a:latin typeface="Franklin Gothic Book" panose="020B0503020102020204" pitchFamily="34" charset="0"/>
                <a:ea typeface="Verdana" panose="020B0604030504040204" pitchFamily="34" charset="0"/>
                <a:cs typeface="Verdana" panose="020B0604030504040204" pitchFamily="34" charset="0"/>
              </a:defRPr>
            </a:lvl1pPr>
          </a:lstStyle>
          <a:p>
            <a:r>
              <a:rPr lang="en-US" dirty="0"/>
              <a:t>Title Here</a:t>
            </a:r>
          </a:p>
        </p:txBody>
      </p:sp>
      <p:sp>
        <p:nvSpPr>
          <p:cNvPr id="14" name="AutoShape 12">
            <a:extLst>
              <a:ext uri="{FF2B5EF4-FFF2-40B4-BE49-F238E27FC236}">
                <a16:creationId xmlns:a16="http://schemas.microsoft.com/office/drawing/2014/main" id="{F8856C2A-8B20-1741-BF1F-0E3958ECD77D}"/>
              </a:ext>
            </a:extLst>
          </p:cNvPr>
          <p:cNvSpPr/>
          <p:nvPr userDrawn="1"/>
        </p:nvSpPr>
        <p:spPr>
          <a:xfrm>
            <a:off x="5141031" y="2630342"/>
            <a:ext cx="2061888" cy="67134"/>
          </a:xfrm>
          <a:prstGeom prst="rect">
            <a:avLst/>
          </a:prstGeom>
          <a:solidFill>
            <a:schemeClr val="bg2">
              <a:lumMod val="50000"/>
            </a:schemeClr>
          </a:solidFill>
        </p:spPr>
        <p:txBody>
          <a:bodyPr/>
          <a:lstStyle/>
          <a:p>
            <a:endParaRPr lang="en-US"/>
          </a:p>
        </p:txBody>
      </p:sp>
      <p:sp>
        <p:nvSpPr>
          <p:cNvPr id="15" name="AutoShape 17">
            <a:extLst>
              <a:ext uri="{FF2B5EF4-FFF2-40B4-BE49-F238E27FC236}">
                <a16:creationId xmlns:a16="http://schemas.microsoft.com/office/drawing/2014/main" id="{1724E961-7438-BF4A-83A5-7DB17602C3BB}"/>
              </a:ext>
            </a:extLst>
          </p:cNvPr>
          <p:cNvSpPr/>
          <p:nvPr userDrawn="1"/>
        </p:nvSpPr>
        <p:spPr>
          <a:xfrm>
            <a:off x="7874275" y="2628315"/>
            <a:ext cx="2061888" cy="67134"/>
          </a:xfrm>
          <a:prstGeom prst="rect">
            <a:avLst/>
          </a:prstGeom>
          <a:solidFill>
            <a:schemeClr val="bg2">
              <a:lumMod val="50000"/>
            </a:schemeClr>
          </a:solidFill>
        </p:spPr>
        <p:txBody>
          <a:bodyPr/>
          <a:lstStyle/>
          <a:p>
            <a:endParaRPr lang="en-US"/>
          </a:p>
        </p:txBody>
      </p:sp>
      <p:sp>
        <p:nvSpPr>
          <p:cNvPr id="16" name="AutoShape 7">
            <a:extLst>
              <a:ext uri="{FF2B5EF4-FFF2-40B4-BE49-F238E27FC236}">
                <a16:creationId xmlns:a16="http://schemas.microsoft.com/office/drawing/2014/main" id="{F5BC9BD1-9D56-434C-AC99-1EEE9CFCFC59}"/>
              </a:ext>
            </a:extLst>
          </p:cNvPr>
          <p:cNvSpPr/>
          <p:nvPr userDrawn="1"/>
        </p:nvSpPr>
        <p:spPr>
          <a:xfrm>
            <a:off x="2355767" y="2630342"/>
            <a:ext cx="2061888" cy="67134"/>
          </a:xfrm>
          <a:prstGeom prst="rect">
            <a:avLst/>
          </a:prstGeom>
          <a:solidFill>
            <a:schemeClr val="bg2">
              <a:lumMod val="50000"/>
            </a:schemeClr>
          </a:solidFill>
        </p:spPr>
      </p:sp>
      <p:sp>
        <p:nvSpPr>
          <p:cNvPr id="19" name="Text Placeholder 18">
            <a:extLst>
              <a:ext uri="{FF2B5EF4-FFF2-40B4-BE49-F238E27FC236}">
                <a16:creationId xmlns:a16="http://schemas.microsoft.com/office/drawing/2014/main" id="{9C3F3503-3428-5542-9644-EFF439558B92}"/>
              </a:ext>
            </a:extLst>
          </p:cNvPr>
          <p:cNvSpPr>
            <a:spLocks noGrp="1"/>
          </p:cNvSpPr>
          <p:nvPr>
            <p:ph type="body" sz="quarter" idx="10" hasCustomPrompt="1"/>
          </p:nvPr>
        </p:nvSpPr>
        <p:spPr>
          <a:xfrm>
            <a:off x="2584512" y="2073957"/>
            <a:ext cx="1604398" cy="416626"/>
          </a:xfrm>
          <a:prstGeom prst="rect">
            <a:avLst/>
          </a:prstGeom>
        </p:spPr>
        <p:txBody>
          <a:bodyPr/>
          <a:lstStyle>
            <a:lvl1pPr marL="0" indent="0" algn="ctr">
              <a:buNone/>
              <a:defRPr sz="2100" i="1">
                <a:latin typeface="Franklin Gothic Book" panose="020B0503020102020204" pitchFamily="34" charset="0"/>
              </a:defRPr>
            </a:lvl1pPr>
          </a:lstStyle>
          <a:p>
            <a:pPr lvl="0"/>
            <a:r>
              <a:rPr lang="en-US" dirty="0"/>
              <a:t>Subtitle</a:t>
            </a:r>
          </a:p>
        </p:txBody>
      </p:sp>
      <p:sp>
        <p:nvSpPr>
          <p:cNvPr id="21" name="Text Placeholder 18">
            <a:extLst>
              <a:ext uri="{FF2B5EF4-FFF2-40B4-BE49-F238E27FC236}">
                <a16:creationId xmlns:a16="http://schemas.microsoft.com/office/drawing/2014/main" id="{2EDF3C0F-1B52-4E47-9257-795D27879BF5}"/>
              </a:ext>
            </a:extLst>
          </p:cNvPr>
          <p:cNvSpPr>
            <a:spLocks noGrp="1"/>
          </p:cNvSpPr>
          <p:nvPr>
            <p:ph type="body" sz="quarter" idx="11" hasCustomPrompt="1"/>
          </p:nvPr>
        </p:nvSpPr>
        <p:spPr>
          <a:xfrm>
            <a:off x="5369776" y="2073204"/>
            <a:ext cx="1604398" cy="416626"/>
          </a:xfrm>
          <a:prstGeom prst="rect">
            <a:avLst/>
          </a:prstGeom>
        </p:spPr>
        <p:txBody>
          <a:bodyPr/>
          <a:lstStyle>
            <a:lvl1pPr marL="0" indent="0" algn="ctr">
              <a:buNone/>
              <a:defRPr sz="2100" i="1">
                <a:latin typeface="Franklin Gothic Book" panose="020B0503020102020204" pitchFamily="34" charset="0"/>
              </a:defRPr>
            </a:lvl1pPr>
          </a:lstStyle>
          <a:p>
            <a:pPr lvl="0"/>
            <a:r>
              <a:rPr lang="en-US" dirty="0"/>
              <a:t>Subtitle</a:t>
            </a:r>
          </a:p>
        </p:txBody>
      </p:sp>
      <p:sp>
        <p:nvSpPr>
          <p:cNvPr id="22" name="Text Placeholder 18">
            <a:extLst>
              <a:ext uri="{FF2B5EF4-FFF2-40B4-BE49-F238E27FC236}">
                <a16:creationId xmlns:a16="http://schemas.microsoft.com/office/drawing/2014/main" id="{12BF1077-8000-4444-8C52-22B264AC4030}"/>
              </a:ext>
            </a:extLst>
          </p:cNvPr>
          <p:cNvSpPr>
            <a:spLocks noGrp="1"/>
          </p:cNvSpPr>
          <p:nvPr>
            <p:ph type="body" sz="quarter" idx="12" hasCustomPrompt="1"/>
          </p:nvPr>
        </p:nvSpPr>
        <p:spPr>
          <a:xfrm>
            <a:off x="8102135" y="2073204"/>
            <a:ext cx="1604398" cy="416626"/>
          </a:xfrm>
          <a:prstGeom prst="rect">
            <a:avLst/>
          </a:prstGeom>
        </p:spPr>
        <p:txBody>
          <a:bodyPr/>
          <a:lstStyle>
            <a:lvl1pPr marL="0" indent="0" algn="ctr">
              <a:buNone/>
              <a:defRPr sz="2100" i="1">
                <a:latin typeface="Franklin Gothic Book" panose="020B0503020102020204" pitchFamily="34" charset="0"/>
              </a:defRPr>
            </a:lvl1pPr>
          </a:lstStyle>
          <a:p>
            <a:pPr lvl="0"/>
            <a:r>
              <a:rPr lang="en-US" dirty="0"/>
              <a:t>Subtitle</a:t>
            </a:r>
          </a:p>
        </p:txBody>
      </p:sp>
      <p:sp>
        <p:nvSpPr>
          <p:cNvPr id="23" name="Footer Placeholder 5">
            <a:extLst>
              <a:ext uri="{FF2B5EF4-FFF2-40B4-BE49-F238E27FC236}">
                <a16:creationId xmlns:a16="http://schemas.microsoft.com/office/drawing/2014/main" id="{D5BE6630-226A-7B47-8C85-9C4E919512F3}"/>
              </a:ext>
            </a:extLst>
          </p:cNvPr>
          <p:cNvSpPr txBox="1">
            <a:spLocks/>
          </p:cNvSpPr>
          <p:nvPr userDrawn="1"/>
        </p:nvSpPr>
        <p:spPr>
          <a:xfrm>
            <a:off x="158932" y="6505303"/>
            <a:ext cx="4114800" cy="6463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 2019 The Forum for Youth Investment</a:t>
            </a:r>
          </a:p>
          <a:p>
            <a:pPr algn="l"/>
            <a:r>
              <a:rPr lang="en-US" dirty="0"/>
              <a:t>
</a:t>
            </a:r>
          </a:p>
        </p:txBody>
      </p:sp>
      <p:sp>
        <p:nvSpPr>
          <p:cNvPr id="25" name="Text Placeholder 24">
            <a:extLst>
              <a:ext uri="{FF2B5EF4-FFF2-40B4-BE49-F238E27FC236}">
                <a16:creationId xmlns:a16="http://schemas.microsoft.com/office/drawing/2014/main" id="{68C40FB1-20AC-AA41-9FC4-E10A9C5F2D23}"/>
              </a:ext>
            </a:extLst>
          </p:cNvPr>
          <p:cNvSpPr>
            <a:spLocks noGrp="1"/>
          </p:cNvSpPr>
          <p:nvPr>
            <p:ph type="body" sz="quarter" idx="13"/>
          </p:nvPr>
        </p:nvSpPr>
        <p:spPr>
          <a:xfrm>
            <a:off x="2355850" y="2881313"/>
            <a:ext cx="2062163" cy="2660650"/>
          </a:xfrm>
          <a:prstGeom prst="rect">
            <a:avLst/>
          </a:prstGeom>
        </p:spPr>
        <p:txBody>
          <a:bodyPr/>
          <a:lstStyle>
            <a:lvl1pPr>
              <a:defRPr sz="1400" b="0" i="0">
                <a:latin typeface="Franklin Gothic Book" panose="020B0503020102020204" pitchFamily="34" charset="0"/>
              </a:defRPr>
            </a:lvl1pPr>
            <a:lvl2pPr marL="457200" indent="0">
              <a:buNone/>
              <a:defRPr sz="1400"/>
            </a:lvl2pPr>
            <a:lvl3pPr marL="914400" indent="0">
              <a:buNone/>
              <a:defRPr sz="1400"/>
            </a:lvl3pPr>
            <a:lvl4pPr marL="1371600" indent="0">
              <a:buNone/>
              <a:defRPr sz="1400"/>
            </a:lvl4pPr>
            <a:lvl5pPr>
              <a:defRPr sz="1400"/>
            </a:lvl5pPr>
          </a:lstStyle>
          <a:p>
            <a:pPr lvl="0"/>
            <a:r>
              <a:rPr lang="en-US"/>
              <a:t>Edit Master text styles</a:t>
            </a:r>
          </a:p>
        </p:txBody>
      </p:sp>
      <p:sp>
        <p:nvSpPr>
          <p:cNvPr id="26" name="Text Placeholder 24">
            <a:extLst>
              <a:ext uri="{FF2B5EF4-FFF2-40B4-BE49-F238E27FC236}">
                <a16:creationId xmlns:a16="http://schemas.microsoft.com/office/drawing/2014/main" id="{13D3266A-CBB7-5543-AED6-264E57811BB0}"/>
              </a:ext>
            </a:extLst>
          </p:cNvPr>
          <p:cNvSpPr>
            <a:spLocks noGrp="1"/>
          </p:cNvSpPr>
          <p:nvPr>
            <p:ph type="body" sz="quarter" idx="14"/>
          </p:nvPr>
        </p:nvSpPr>
        <p:spPr>
          <a:xfrm>
            <a:off x="5141031" y="2881313"/>
            <a:ext cx="2062163" cy="2660650"/>
          </a:xfrm>
          <a:prstGeom prst="rect">
            <a:avLst/>
          </a:prstGeom>
        </p:spPr>
        <p:txBody>
          <a:bodyPr/>
          <a:lstStyle>
            <a:lvl1pPr>
              <a:defRPr sz="1400" b="0" i="0">
                <a:latin typeface="Franklin Gothic Book" panose="020B0503020102020204" pitchFamily="34" charset="0"/>
              </a:defRPr>
            </a:lvl1pPr>
            <a:lvl2pPr marL="457200" indent="0">
              <a:buNone/>
              <a:defRPr sz="1400"/>
            </a:lvl2pPr>
            <a:lvl3pPr marL="914400" indent="0">
              <a:buNone/>
              <a:defRPr sz="1400"/>
            </a:lvl3pPr>
            <a:lvl4pPr marL="1371600" indent="0">
              <a:buNone/>
              <a:defRPr sz="1400"/>
            </a:lvl4pPr>
            <a:lvl5pPr>
              <a:defRPr sz="1400"/>
            </a:lvl5pPr>
          </a:lstStyle>
          <a:p>
            <a:pPr lvl="0"/>
            <a:r>
              <a:rPr lang="en-US"/>
              <a:t>Edit Master text styles</a:t>
            </a:r>
          </a:p>
        </p:txBody>
      </p:sp>
      <p:sp>
        <p:nvSpPr>
          <p:cNvPr id="27" name="Text Placeholder 24">
            <a:extLst>
              <a:ext uri="{FF2B5EF4-FFF2-40B4-BE49-F238E27FC236}">
                <a16:creationId xmlns:a16="http://schemas.microsoft.com/office/drawing/2014/main" id="{462A35D3-43F6-B741-B2F0-21F66A8B0105}"/>
              </a:ext>
            </a:extLst>
          </p:cNvPr>
          <p:cNvSpPr>
            <a:spLocks noGrp="1"/>
          </p:cNvSpPr>
          <p:nvPr>
            <p:ph type="body" sz="quarter" idx="15"/>
          </p:nvPr>
        </p:nvSpPr>
        <p:spPr>
          <a:xfrm>
            <a:off x="7874275" y="2893243"/>
            <a:ext cx="2062163" cy="2660650"/>
          </a:xfrm>
          <a:prstGeom prst="rect">
            <a:avLst/>
          </a:prstGeom>
        </p:spPr>
        <p:txBody>
          <a:bodyPr/>
          <a:lstStyle>
            <a:lvl1pPr>
              <a:defRPr sz="1400" b="0" i="0">
                <a:latin typeface="Franklin Gothic Book" panose="020B0503020102020204" pitchFamily="34" charset="0"/>
              </a:defRPr>
            </a:lvl1pPr>
            <a:lvl2pPr marL="457200" indent="0">
              <a:buNone/>
              <a:defRPr sz="1400"/>
            </a:lvl2pPr>
            <a:lvl3pPr marL="914400" indent="0">
              <a:buNone/>
              <a:defRPr sz="1400"/>
            </a:lvl3pPr>
            <a:lvl4pPr marL="1371600" indent="0">
              <a:buNone/>
              <a:defRPr sz="1400"/>
            </a:lvl4pPr>
            <a:lvl5pPr>
              <a:defRPr sz="1400"/>
            </a:lvl5pPr>
          </a:lstStyle>
          <a:p>
            <a:pPr lvl="0"/>
            <a:r>
              <a:rPr lang="en-US"/>
              <a:t>Edit Master text styles</a:t>
            </a:r>
          </a:p>
        </p:txBody>
      </p:sp>
    </p:spTree>
    <p:extLst>
      <p:ext uri="{BB962C8B-B14F-4D97-AF65-F5344CB8AC3E}">
        <p14:creationId xmlns:p14="http://schemas.microsoft.com/office/powerpoint/2010/main" val="1004640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descr="A person standing in front of a fence&#10;&#10;Description automatically generated">
            <a:extLst>
              <a:ext uri="{FF2B5EF4-FFF2-40B4-BE49-F238E27FC236}">
                <a16:creationId xmlns:a16="http://schemas.microsoft.com/office/drawing/2014/main" id="{210AAE77-6DB8-114F-B12B-455E86136C9A}"/>
              </a:ext>
            </a:extLst>
          </p:cNvPr>
          <p:cNvPicPr>
            <a:picLocks noChangeAspect="1"/>
          </p:cNvPicPr>
          <p:nvPr userDrawn="1"/>
        </p:nvPicPr>
        <p:blipFill>
          <a:blip r:embed="rId2"/>
          <a:stretch>
            <a:fillRect/>
          </a:stretch>
        </p:blipFill>
        <p:spPr>
          <a:xfrm>
            <a:off x="0" y="0"/>
            <a:ext cx="5143500" cy="6858000"/>
          </a:xfrm>
          <a:prstGeom prst="rect">
            <a:avLst/>
          </a:prstGeom>
        </p:spPr>
      </p:pic>
      <p:sp>
        <p:nvSpPr>
          <p:cNvPr id="9" name="Rectangle 8">
            <a:extLst>
              <a:ext uri="{FF2B5EF4-FFF2-40B4-BE49-F238E27FC236}">
                <a16:creationId xmlns:a16="http://schemas.microsoft.com/office/drawing/2014/main" id="{E928DAC8-597A-1B44-BA11-5DE75643C4C8}"/>
              </a:ext>
            </a:extLst>
          </p:cNvPr>
          <p:cNvSpPr/>
          <p:nvPr userDrawn="1"/>
        </p:nvSpPr>
        <p:spPr>
          <a:xfrm>
            <a:off x="0" y="0"/>
            <a:ext cx="5143501" cy="6858000"/>
          </a:xfrm>
          <a:prstGeom prst="rect">
            <a:avLst/>
          </a:prstGeom>
          <a:solidFill>
            <a:srgbClr val="2CBDA8">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5">
            <a:extLst>
              <a:ext uri="{FF2B5EF4-FFF2-40B4-BE49-F238E27FC236}">
                <a16:creationId xmlns:a16="http://schemas.microsoft.com/office/drawing/2014/main" id="{E3C87389-2C50-674D-885F-53EFE35820C7}"/>
              </a:ext>
            </a:extLst>
          </p:cNvPr>
          <p:cNvSpPr txBox="1">
            <a:spLocks/>
          </p:cNvSpPr>
          <p:nvPr userDrawn="1"/>
        </p:nvSpPr>
        <p:spPr>
          <a:xfrm>
            <a:off x="-1911168" y="7978503"/>
            <a:ext cx="4114800" cy="6463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rgbClr val="FFFFFF"/>
                </a:solidFill>
              </a:rPr>
              <a:t>© 2019 The Forum for Youth Investment</a:t>
            </a:r>
          </a:p>
          <a:p>
            <a:pPr algn="l"/>
            <a:r>
              <a:rPr lang="en-US" dirty="0"/>
              <a:t>
</a:t>
            </a:r>
          </a:p>
        </p:txBody>
      </p:sp>
      <p:sp>
        <p:nvSpPr>
          <p:cNvPr id="12" name="TextBox 11">
            <a:extLst>
              <a:ext uri="{FF2B5EF4-FFF2-40B4-BE49-F238E27FC236}">
                <a16:creationId xmlns:a16="http://schemas.microsoft.com/office/drawing/2014/main" id="{05654D0C-29A7-7F47-B571-8E956DF2BA54}"/>
              </a:ext>
            </a:extLst>
          </p:cNvPr>
          <p:cNvSpPr txBox="1"/>
          <p:nvPr userDrawn="1"/>
        </p:nvSpPr>
        <p:spPr>
          <a:xfrm>
            <a:off x="5730457" y="3299985"/>
            <a:ext cx="5416515" cy="1200329"/>
          </a:xfrm>
          <a:prstGeom prst="rect">
            <a:avLst/>
          </a:prstGeom>
          <a:noFill/>
        </p:spPr>
        <p:txBody>
          <a:bodyPr wrap="square" numCol="2"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Michigan Office</a:t>
            </a:r>
          </a:p>
          <a:p>
            <a:r>
              <a:rPr lang="en-US" dirty="0"/>
              <a:t>301 W. Michigan Avenue, Suite 200</a:t>
            </a:r>
          </a:p>
          <a:p>
            <a:r>
              <a:rPr lang="en-US" dirty="0"/>
              <a:t>Ypsilanti, MI 48197</a:t>
            </a:r>
          </a:p>
        </p:txBody>
      </p:sp>
      <p:sp>
        <p:nvSpPr>
          <p:cNvPr id="13" name="TextBox 3">
            <a:extLst>
              <a:ext uri="{FF2B5EF4-FFF2-40B4-BE49-F238E27FC236}">
                <a16:creationId xmlns:a16="http://schemas.microsoft.com/office/drawing/2014/main" id="{B34FE2C7-5374-CA43-8ADE-7D53E622B60F}"/>
              </a:ext>
            </a:extLst>
          </p:cNvPr>
          <p:cNvSpPr txBox="1"/>
          <p:nvPr userDrawn="1"/>
        </p:nvSpPr>
        <p:spPr>
          <a:xfrm>
            <a:off x="5730457" y="273087"/>
            <a:ext cx="4969627" cy="1231106"/>
          </a:xfrm>
          <a:prstGeom prst="rect">
            <a:avLst/>
          </a:prstGeom>
        </p:spPr>
        <p:txBody>
          <a:bodyPr wrap="square" lIns="0" tIns="0" rIns="0" bIns="0" rtlCol="0" anchor="t">
            <a:spAutoFit/>
          </a:bodyPr>
          <a:lstStyle/>
          <a:p>
            <a:pPr>
              <a:lnSpc>
                <a:spcPts val="4800"/>
              </a:lnSpc>
            </a:pPr>
            <a:r>
              <a:rPr lang="en-US" sz="4000" b="1" spc="143" dirty="0">
                <a:solidFill>
                  <a:srgbClr val="2CBDA8"/>
                </a:solidFill>
                <a:latin typeface="Verdana" panose="020B0604030504040204" pitchFamily="34" charset="0"/>
                <a:ea typeface="Verdana" panose="020B0604030504040204" pitchFamily="34" charset="0"/>
                <a:cs typeface="Verdana" panose="020B0604030504040204" pitchFamily="34" charset="0"/>
              </a:rPr>
              <a:t>Get in touch with us!</a:t>
            </a:r>
          </a:p>
        </p:txBody>
      </p:sp>
      <p:pic>
        <p:nvPicPr>
          <p:cNvPr id="14" name="Picture 13">
            <a:extLst>
              <a:ext uri="{FF2B5EF4-FFF2-40B4-BE49-F238E27FC236}">
                <a16:creationId xmlns:a16="http://schemas.microsoft.com/office/drawing/2014/main" id="{B34D921A-FAE3-804A-9F12-91D76DCD91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30457" y="4731804"/>
            <a:ext cx="630124" cy="633512"/>
          </a:xfrm>
          <a:prstGeom prst="rect">
            <a:avLst/>
          </a:prstGeom>
        </p:spPr>
      </p:pic>
      <p:pic>
        <p:nvPicPr>
          <p:cNvPr id="15" name="Picture 14">
            <a:extLst>
              <a:ext uri="{FF2B5EF4-FFF2-40B4-BE49-F238E27FC236}">
                <a16:creationId xmlns:a16="http://schemas.microsoft.com/office/drawing/2014/main" id="{9C3F4787-9A60-8048-ADA9-26523BD3AF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36225" y="5494198"/>
            <a:ext cx="609600" cy="612877"/>
          </a:xfrm>
          <a:prstGeom prst="rect">
            <a:avLst/>
          </a:prstGeom>
        </p:spPr>
      </p:pic>
      <p:sp>
        <p:nvSpPr>
          <p:cNvPr id="16" name="TextBox 15">
            <a:extLst>
              <a:ext uri="{FF2B5EF4-FFF2-40B4-BE49-F238E27FC236}">
                <a16:creationId xmlns:a16="http://schemas.microsoft.com/office/drawing/2014/main" id="{1B0E43E4-F1A2-DF4B-8FFD-5B111FC50EA8}"/>
              </a:ext>
            </a:extLst>
          </p:cNvPr>
          <p:cNvSpPr txBox="1"/>
          <p:nvPr userDrawn="1"/>
        </p:nvSpPr>
        <p:spPr>
          <a:xfrm>
            <a:off x="6401524" y="4848505"/>
            <a:ext cx="1796047" cy="400110"/>
          </a:xfrm>
          <a:prstGeom prst="rect">
            <a:avLst/>
          </a:prstGeom>
          <a:noFill/>
        </p:spPr>
        <p:txBody>
          <a:bodyPr wrap="square" rtlCol="0">
            <a:spAutoFit/>
          </a:bodyPr>
          <a:lstStyle/>
          <a:p>
            <a:r>
              <a:rPr lang="en-US" sz="2000" b="1" dirty="0">
                <a:solidFill>
                  <a:srgbClr val="154060"/>
                </a:solidFill>
                <a:latin typeface="+mj-lt"/>
              </a:rPr>
              <a:t>@forumfyi</a:t>
            </a:r>
          </a:p>
        </p:txBody>
      </p:sp>
      <p:sp>
        <p:nvSpPr>
          <p:cNvPr id="17" name="TextBox 16">
            <a:extLst>
              <a:ext uri="{FF2B5EF4-FFF2-40B4-BE49-F238E27FC236}">
                <a16:creationId xmlns:a16="http://schemas.microsoft.com/office/drawing/2014/main" id="{55A16F49-E0C1-F245-ABC9-A2F03F2C173A}"/>
              </a:ext>
            </a:extLst>
          </p:cNvPr>
          <p:cNvSpPr txBox="1"/>
          <p:nvPr userDrawn="1"/>
        </p:nvSpPr>
        <p:spPr>
          <a:xfrm>
            <a:off x="6415224" y="5600581"/>
            <a:ext cx="2853467" cy="400110"/>
          </a:xfrm>
          <a:prstGeom prst="rect">
            <a:avLst/>
          </a:prstGeom>
          <a:noFill/>
        </p:spPr>
        <p:txBody>
          <a:bodyPr wrap="square" rtlCol="0">
            <a:spAutoFit/>
          </a:bodyPr>
          <a:lstStyle/>
          <a:p>
            <a:r>
              <a:rPr lang="en-US" sz="2000" b="1" dirty="0" err="1">
                <a:solidFill>
                  <a:srgbClr val="154060"/>
                </a:solidFill>
                <a:latin typeface="+mj-lt"/>
              </a:rPr>
              <a:t>facebook.com</a:t>
            </a:r>
            <a:r>
              <a:rPr lang="en-US" sz="2000" b="1" dirty="0">
                <a:solidFill>
                  <a:srgbClr val="154060"/>
                </a:solidFill>
                <a:latin typeface="+mj-lt"/>
              </a:rPr>
              <a:t>/forumfyi</a:t>
            </a:r>
          </a:p>
        </p:txBody>
      </p:sp>
      <p:sp>
        <p:nvSpPr>
          <p:cNvPr id="18" name="TextBox 17">
            <a:extLst>
              <a:ext uri="{FF2B5EF4-FFF2-40B4-BE49-F238E27FC236}">
                <a16:creationId xmlns:a16="http://schemas.microsoft.com/office/drawing/2014/main" id="{05654D0C-29A7-7F47-B571-8E956DF2BA54}"/>
              </a:ext>
            </a:extLst>
          </p:cNvPr>
          <p:cNvSpPr txBox="1"/>
          <p:nvPr userDrawn="1"/>
        </p:nvSpPr>
        <p:spPr>
          <a:xfrm>
            <a:off x="8980725" y="3289415"/>
            <a:ext cx="5748957" cy="923330"/>
          </a:xfrm>
          <a:prstGeom prst="rect">
            <a:avLst/>
          </a:prstGeom>
          <a:noFill/>
        </p:spPr>
        <p:txBody>
          <a:bodyPr wrap="square" numCol="2"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D.C. Office</a:t>
            </a:r>
          </a:p>
          <a:p>
            <a:r>
              <a:rPr lang="en-US" dirty="0"/>
              <a:t>7064 Eastern Avenue, NW</a:t>
            </a:r>
          </a:p>
          <a:p>
            <a:r>
              <a:rPr lang="en-US" dirty="0"/>
              <a:t>Washington, D.C.</a:t>
            </a:r>
            <a:r>
              <a:rPr lang="en-US" baseline="0" dirty="0"/>
              <a:t> </a:t>
            </a:r>
            <a:r>
              <a:rPr lang="en-US" dirty="0"/>
              <a:t>20012</a:t>
            </a:r>
          </a:p>
        </p:txBody>
      </p:sp>
      <p:cxnSp>
        <p:nvCxnSpPr>
          <p:cNvPr id="4" name="Straight Connector 3"/>
          <p:cNvCxnSpPr/>
          <p:nvPr userDrawn="1"/>
        </p:nvCxnSpPr>
        <p:spPr>
          <a:xfrm>
            <a:off x="8682446" y="3387631"/>
            <a:ext cx="0" cy="1010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5730457" y="1551017"/>
            <a:ext cx="5644750" cy="369332"/>
          </a:xfrm>
          <a:prstGeom prst="rect">
            <a:avLst/>
          </a:prstGeom>
        </p:spPr>
        <p:txBody>
          <a:bodyPr wrap="none">
            <a:spAutoFit/>
          </a:bodyPr>
          <a:lstStyle/>
          <a:p>
            <a:pPr>
              <a:defRPr/>
            </a:pPr>
            <a:r>
              <a:rPr lang="en-US" altLang="en-US" sz="1800" dirty="0">
                <a:ea typeface="ＭＳ Ｐゴシック" pitchFamily="34" charset="-128"/>
              </a:rPr>
              <a:t>Feel free to contact us with any questions you may have.</a:t>
            </a:r>
          </a:p>
        </p:txBody>
      </p:sp>
      <p:sp>
        <p:nvSpPr>
          <p:cNvPr id="6" name="TextBox 5"/>
          <p:cNvSpPr txBox="1"/>
          <p:nvPr userDrawn="1"/>
        </p:nvSpPr>
        <p:spPr>
          <a:xfrm>
            <a:off x="5736225" y="2155967"/>
            <a:ext cx="2762369" cy="769441"/>
          </a:xfrm>
          <a:prstGeom prst="rect">
            <a:avLst/>
          </a:prstGeom>
          <a:noFill/>
        </p:spPr>
        <p:txBody>
          <a:bodyPr wrap="square" numCol="1" rtlCol="0">
            <a:spAutoFit/>
          </a:bodyPr>
          <a:lstStyle/>
          <a:p>
            <a:pPr>
              <a:defRPr/>
            </a:pPr>
            <a:r>
              <a:rPr lang="en-US" altLang="en-US" sz="2400" dirty="0">
                <a:solidFill>
                  <a:srgbClr val="2CBDA8"/>
                </a:solidFill>
                <a:ea typeface="ＭＳ Ｐゴシック" pitchFamily="34" charset="-128"/>
              </a:rPr>
              <a:t>Megan McLaughlin</a:t>
            </a:r>
          </a:p>
          <a:p>
            <a:pPr>
              <a:defRPr/>
            </a:pPr>
            <a:r>
              <a:rPr lang="en-US" altLang="en-US" sz="2000" dirty="0">
                <a:ea typeface="ＭＳ Ｐゴシック" pitchFamily="34" charset="-128"/>
                <a:hlinkClick r:id="rId5"/>
              </a:rPr>
              <a:t>Megan@cypq.org</a:t>
            </a:r>
            <a:r>
              <a:rPr lang="en-US" altLang="en-US" sz="2000" dirty="0">
                <a:ea typeface="ＭＳ Ｐゴシック" pitchFamily="34" charset="-128"/>
              </a:rPr>
              <a:t> </a:t>
            </a:r>
            <a:endParaRPr lang="en-US" altLang="en-US" sz="2400" dirty="0">
              <a:ea typeface="ＭＳ Ｐゴシック" pitchFamily="34" charset="-128"/>
            </a:endParaRPr>
          </a:p>
        </p:txBody>
      </p:sp>
      <p:sp>
        <p:nvSpPr>
          <p:cNvPr id="19" name="TextBox 18"/>
          <p:cNvSpPr txBox="1"/>
          <p:nvPr userDrawn="1"/>
        </p:nvSpPr>
        <p:spPr>
          <a:xfrm>
            <a:off x="8612161" y="2189069"/>
            <a:ext cx="2665440" cy="1046440"/>
          </a:xfrm>
          <a:prstGeom prst="rect">
            <a:avLst/>
          </a:prstGeom>
          <a:noFill/>
        </p:spPr>
        <p:txBody>
          <a:bodyPr wrap="square" numCol="1" rtlCol="0">
            <a:spAutoFit/>
          </a:bodyPr>
          <a:lstStyle/>
          <a:p>
            <a:pPr algn="l">
              <a:defRPr/>
            </a:pPr>
            <a:r>
              <a:rPr lang="en-US" altLang="en-US" sz="2400" dirty="0">
                <a:solidFill>
                  <a:srgbClr val="2CBDA8"/>
                </a:solidFill>
                <a:ea typeface="ＭＳ Ｐゴシック" pitchFamily="34" charset="-128"/>
              </a:rPr>
              <a:t>Katie </a:t>
            </a:r>
            <a:r>
              <a:rPr lang="en-US" altLang="en-US" sz="2400" dirty="0" err="1">
                <a:solidFill>
                  <a:srgbClr val="2CBDA8"/>
                </a:solidFill>
                <a:ea typeface="ＭＳ Ｐゴシック" pitchFamily="34" charset="-128"/>
              </a:rPr>
              <a:t>Helegda</a:t>
            </a:r>
            <a:endParaRPr lang="en-US" altLang="en-US" sz="2400" dirty="0">
              <a:solidFill>
                <a:srgbClr val="2CBDA8"/>
              </a:solidFill>
              <a:ea typeface="ＭＳ Ｐゴシック" pitchFamily="34" charset="-128"/>
            </a:endParaRPr>
          </a:p>
          <a:p>
            <a:pPr algn="l">
              <a:defRPr/>
            </a:pPr>
            <a:r>
              <a:rPr lang="en-US" altLang="en-US" sz="2000" dirty="0">
                <a:ea typeface="ＭＳ Ｐゴシック" pitchFamily="34" charset="-128"/>
                <a:hlinkClick r:id="rId6"/>
              </a:rPr>
              <a:t>katharine@cypq.org</a:t>
            </a:r>
            <a:r>
              <a:rPr lang="en-US" altLang="en-US" sz="2000" dirty="0">
                <a:ea typeface="ＭＳ Ｐゴシック" pitchFamily="34" charset="-128"/>
              </a:rPr>
              <a:t> </a:t>
            </a:r>
          </a:p>
          <a:p>
            <a:pPr algn="l"/>
            <a:endParaRPr lang="en-US" dirty="0"/>
          </a:p>
        </p:txBody>
      </p:sp>
      <p:sp>
        <p:nvSpPr>
          <p:cNvPr id="11" name="Rectangle 10"/>
          <p:cNvSpPr/>
          <p:nvPr userDrawn="1"/>
        </p:nvSpPr>
        <p:spPr>
          <a:xfrm>
            <a:off x="5143501" y="6107075"/>
            <a:ext cx="499653" cy="7509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072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E6104-4382-42FF-9566-B7A3C6D310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8D91CA-0072-4A6F-9C79-A39C1311AC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F75DB8-9244-4615-AEC7-4FE05B0C58B6}"/>
              </a:ext>
            </a:extLst>
          </p:cNvPr>
          <p:cNvSpPr>
            <a:spLocks noGrp="1"/>
          </p:cNvSpPr>
          <p:nvPr>
            <p:ph type="dt" sz="half" idx="10"/>
          </p:nvPr>
        </p:nvSpPr>
        <p:spPr/>
        <p:txBody>
          <a:bodyPr/>
          <a:lstStyle/>
          <a:p>
            <a:fld id="{B1E77559-3640-41B6-8CD6-B855C7A315AE}" type="datetimeFigureOut">
              <a:rPr lang="en-US" smtClean="0"/>
              <a:t>9/25/2024</a:t>
            </a:fld>
            <a:endParaRPr lang="en-US"/>
          </a:p>
        </p:txBody>
      </p:sp>
      <p:sp>
        <p:nvSpPr>
          <p:cNvPr id="5" name="Footer Placeholder 4">
            <a:extLst>
              <a:ext uri="{FF2B5EF4-FFF2-40B4-BE49-F238E27FC236}">
                <a16:creationId xmlns:a16="http://schemas.microsoft.com/office/drawing/2014/main" id="{84BCE5F3-860D-4907-BE70-71D9F9E7F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DAA7F-8E3B-4734-91D9-49DE53C3772D}"/>
              </a:ext>
            </a:extLst>
          </p:cNvPr>
          <p:cNvSpPr>
            <a:spLocks noGrp="1"/>
          </p:cNvSpPr>
          <p:nvPr>
            <p:ph type="sldNum" sz="quarter" idx="12"/>
          </p:nvPr>
        </p:nvSpPr>
        <p:spPr/>
        <p:txBody>
          <a:bodyPr/>
          <a:lstStyle/>
          <a:p>
            <a:fld id="{11845965-11C6-4384-9295-3C224BC5BA18}" type="slidenum">
              <a:rPr lang="en-US" smtClean="0"/>
              <a:t>‹#›</a:t>
            </a:fld>
            <a:endParaRPr lang="en-US"/>
          </a:p>
        </p:txBody>
      </p:sp>
    </p:spTree>
    <p:extLst>
      <p:ext uri="{BB962C8B-B14F-4D97-AF65-F5344CB8AC3E}">
        <p14:creationId xmlns:p14="http://schemas.microsoft.com/office/powerpoint/2010/main" val="1788438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2EA01D-C493-0341-B947-EA044BB06A24}"/>
              </a:ext>
            </a:extLst>
          </p:cNvPr>
          <p:cNvSpPr/>
          <p:nvPr userDrawn="1"/>
        </p:nvSpPr>
        <p:spPr>
          <a:xfrm>
            <a:off x="7892344" y="5933017"/>
            <a:ext cx="4086578" cy="83537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1F438DF-E4C6-B846-BF72-5AB61DDF2CEC}"/>
              </a:ext>
            </a:extLst>
          </p:cNvPr>
          <p:cNvSpPr/>
          <p:nvPr userDrawn="1"/>
        </p:nvSpPr>
        <p:spPr>
          <a:xfrm>
            <a:off x="0" y="6563960"/>
            <a:ext cx="4086578" cy="22136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posing for the camera&#10;&#10;Description automatically generated">
            <a:extLst>
              <a:ext uri="{FF2B5EF4-FFF2-40B4-BE49-F238E27FC236}">
                <a16:creationId xmlns:a16="http://schemas.microsoft.com/office/drawing/2014/main" id="{E15975A7-448A-4A4B-8415-C0507134565C}"/>
              </a:ext>
            </a:extLst>
          </p:cNvPr>
          <p:cNvPicPr>
            <a:picLocks noChangeAspect="1"/>
          </p:cNvPicPr>
          <p:nvPr userDrawn="1"/>
        </p:nvPicPr>
        <p:blipFill rotWithShape="1">
          <a:blip r:embed="rId2">
            <a:alphaModFix amt="43000"/>
          </a:blip>
          <a:srcRect l="-162" t="7445" r="162" b="5768"/>
          <a:stretch/>
        </p:blipFill>
        <p:spPr>
          <a:xfrm>
            <a:off x="-59296" y="20551"/>
            <a:ext cx="12251296" cy="6858000"/>
          </a:xfrm>
          <a:prstGeom prst="rect">
            <a:avLst/>
          </a:prstGeom>
        </p:spPr>
      </p:pic>
      <p:pic>
        <p:nvPicPr>
          <p:cNvPr id="9" name="Picture 8">
            <a:extLst>
              <a:ext uri="{FF2B5EF4-FFF2-40B4-BE49-F238E27FC236}">
                <a16:creationId xmlns:a16="http://schemas.microsoft.com/office/drawing/2014/main" id="{A93753C5-8654-D14B-91A7-F23ECE882875}"/>
              </a:ext>
            </a:extLst>
          </p:cNvPr>
          <p:cNvPicPr>
            <a:picLocks noChangeAspect="1"/>
          </p:cNvPicPr>
          <p:nvPr userDrawn="1"/>
        </p:nvPicPr>
        <p:blipFill>
          <a:blip r:embed="rId3"/>
          <a:stretch>
            <a:fillRect/>
          </a:stretch>
        </p:blipFill>
        <p:spPr>
          <a:xfrm>
            <a:off x="8551710" y="376581"/>
            <a:ext cx="3186954" cy="1432339"/>
          </a:xfrm>
          <a:prstGeom prst="rect">
            <a:avLst/>
          </a:prstGeom>
        </p:spPr>
      </p:pic>
      <p:sp>
        <p:nvSpPr>
          <p:cNvPr id="18" name="TextBox 17">
            <a:extLst>
              <a:ext uri="{FF2B5EF4-FFF2-40B4-BE49-F238E27FC236}">
                <a16:creationId xmlns:a16="http://schemas.microsoft.com/office/drawing/2014/main" id="{42287FEE-A573-334D-9D2B-BE932F699B4A}"/>
              </a:ext>
            </a:extLst>
          </p:cNvPr>
          <p:cNvSpPr txBox="1"/>
          <p:nvPr userDrawn="1"/>
        </p:nvSpPr>
        <p:spPr>
          <a:xfrm>
            <a:off x="6109855" y="8042564"/>
            <a:ext cx="184731" cy="369332"/>
          </a:xfrm>
          <a:prstGeom prst="rect">
            <a:avLst/>
          </a:prstGeom>
          <a:noFill/>
        </p:spPr>
        <p:txBody>
          <a:bodyPr wrap="none" rtlCol="0">
            <a:spAutoFit/>
          </a:bodyPr>
          <a:lstStyle/>
          <a:p>
            <a:endParaRPr lang="en-US" dirty="0"/>
          </a:p>
        </p:txBody>
      </p:sp>
      <p:sp>
        <p:nvSpPr>
          <p:cNvPr id="22" name="Title 21">
            <a:extLst>
              <a:ext uri="{FF2B5EF4-FFF2-40B4-BE49-F238E27FC236}">
                <a16:creationId xmlns:a16="http://schemas.microsoft.com/office/drawing/2014/main" id="{5AF31000-8BF8-4B4C-BDB5-5AC259196F1A}"/>
              </a:ext>
            </a:extLst>
          </p:cNvPr>
          <p:cNvSpPr>
            <a:spLocks noGrp="1"/>
          </p:cNvSpPr>
          <p:nvPr>
            <p:ph type="title" hasCustomPrompt="1"/>
          </p:nvPr>
        </p:nvSpPr>
        <p:spPr>
          <a:xfrm>
            <a:off x="429985" y="4669595"/>
            <a:ext cx="10515600" cy="794204"/>
          </a:xfrm>
          <a:prstGeom prst="rect">
            <a:avLst/>
          </a:prstGeom>
        </p:spPr>
        <p:txBody>
          <a:bodyPr anchor="ctr"/>
          <a:lstStyle>
            <a:lvl1pPr>
              <a:defRPr sz="3600" b="1" i="0">
                <a:solidFill>
                  <a:schemeClr val="bg1"/>
                </a:solidFill>
                <a:latin typeface="Franklin Gothic Book" panose="020B0503020102020204" pitchFamily="34" charset="0"/>
                <a:ea typeface="Verdana" panose="020B0604030504040204" pitchFamily="34" charset="0"/>
                <a:cs typeface="Verdana" panose="020B0604030504040204" pitchFamily="34" charset="0"/>
              </a:defRPr>
            </a:lvl1pPr>
          </a:lstStyle>
          <a:p>
            <a:r>
              <a:rPr lang="en-US" dirty="0"/>
              <a:t>Insert Title</a:t>
            </a:r>
          </a:p>
        </p:txBody>
      </p:sp>
      <p:sp>
        <p:nvSpPr>
          <p:cNvPr id="24" name="Text Placeholder 23">
            <a:extLst>
              <a:ext uri="{FF2B5EF4-FFF2-40B4-BE49-F238E27FC236}">
                <a16:creationId xmlns:a16="http://schemas.microsoft.com/office/drawing/2014/main" id="{FA22DA9C-D7FD-9E4C-BB8D-85A9BE71C4F1}"/>
              </a:ext>
            </a:extLst>
          </p:cNvPr>
          <p:cNvSpPr>
            <a:spLocks noGrp="1"/>
          </p:cNvSpPr>
          <p:nvPr>
            <p:ph type="body" sz="quarter" idx="10" hasCustomPrompt="1"/>
          </p:nvPr>
        </p:nvSpPr>
        <p:spPr>
          <a:xfrm>
            <a:off x="430213" y="5489576"/>
            <a:ext cx="9165343" cy="443442"/>
          </a:xfrm>
          <a:prstGeom prst="rect">
            <a:avLst/>
          </a:prstGeom>
        </p:spPr>
        <p:txBody>
          <a:bodyPr/>
          <a:lstStyle>
            <a:lvl1pPr marL="0" indent="0">
              <a:buNone/>
              <a:defRPr sz="2600" i="1">
                <a:solidFill>
                  <a:schemeClr val="bg1"/>
                </a:solidFill>
                <a:latin typeface="Franklin Gothic Book" panose="020B0503020102020204" pitchFamily="34" charset="0"/>
              </a:defRPr>
            </a:lvl1pPr>
          </a:lstStyle>
          <a:p>
            <a:pPr lvl="0"/>
            <a:r>
              <a:rPr lang="en-US" dirty="0"/>
              <a:t>Insert Subtitle Here and/or Presenter Name and title here</a:t>
            </a:r>
          </a:p>
        </p:txBody>
      </p:sp>
      <p:sp>
        <p:nvSpPr>
          <p:cNvPr id="4" name="Text Placeholder 3">
            <a:extLst>
              <a:ext uri="{FF2B5EF4-FFF2-40B4-BE49-F238E27FC236}">
                <a16:creationId xmlns:a16="http://schemas.microsoft.com/office/drawing/2014/main" id="{9C61AE75-5461-124C-B521-6E7B5B9EEDE2}"/>
              </a:ext>
            </a:extLst>
          </p:cNvPr>
          <p:cNvSpPr>
            <a:spLocks noGrp="1"/>
          </p:cNvSpPr>
          <p:nvPr>
            <p:ph type="body" sz="quarter" idx="11" hasCustomPrompt="1"/>
          </p:nvPr>
        </p:nvSpPr>
        <p:spPr>
          <a:xfrm>
            <a:off x="454025" y="5932488"/>
            <a:ext cx="5421313" cy="443443"/>
          </a:xfrm>
          <a:prstGeom prst="rect">
            <a:avLst/>
          </a:prstGeom>
        </p:spPr>
        <p:txBody>
          <a:bodyPr/>
          <a:lstStyle>
            <a:lvl1pPr marL="0" indent="0">
              <a:buNone/>
              <a:defRPr sz="2600" i="1">
                <a:solidFill>
                  <a:schemeClr val="bg1"/>
                </a:solidFill>
              </a:defRPr>
            </a:lvl1pPr>
          </a:lstStyle>
          <a:p>
            <a:pPr lvl="0"/>
            <a:r>
              <a:rPr lang="en-US" dirty="0"/>
              <a:t>Presentation Date</a:t>
            </a:r>
          </a:p>
        </p:txBody>
      </p:sp>
    </p:spTree>
    <p:extLst>
      <p:ext uri="{BB962C8B-B14F-4D97-AF65-F5344CB8AC3E}">
        <p14:creationId xmlns:p14="http://schemas.microsoft.com/office/powerpoint/2010/main" val="3296182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34865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_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9C18B-E2AC-A943-8574-25E71D00F39D}"/>
              </a:ext>
            </a:extLst>
          </p:cNvPr>
          <p:cNvSpPr/>
          <p:nvPr userDrawn="1"/>
        </p:nvSpPr>
        <p:spPr>
          <a:xfrm>
            <a:off x="5377676" y="1863025"/>
            <a:ext cx="6814324" cy="3131950"/>
          </a:xfrm>
          <a:prstGeom prst="rect">
            <a:avLst/>
          </a:prstGeom>
          <a:solidFill>
            <a:srgbClr val="2CB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BDA8"/>
              </a:solidFill>
            </a:endParaRPr>
          </a:p>
        </p:txBody>
      </p:sp>
      <p:cxnSp>
        <p:nvCxnSpPr>
          <p:cNvPr id="9" name="Straight Connector 8">
            <a:extLst>
              <a:ext uri="{FF2B5EF4-FFF2-40B4-BE49-F238E27FC236}">
                <a16:creationId xmlns:a16="http://schemas.microsoft.com/office/drawing/2014/main" id="{C6AD66A5-787C-7C47-8BCB-5EF32796EEB7}"/>
              </a:ext>
            </a:extLst>
          </p:cNvPr>
          <p:cNvCxnSpPr/>
          <p:nvPr userDrawn="1"/>
        </p:nvCxnSpPr>
        <p:spPr>
          <a:xfrm>
            <a:off x="5977469" y="3207158"/>
            <a:ext cx="47244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88ADD080-7BE1-9F49-9394-9AFEEA563821}"/>
              </a:ext>
            </a:extLst>
          </p:cNvPr>
          <p:cNvSpPr>
            <a:spLocks noGrp="1"/>
          </p:cNvSpPr>
          <p:nvPr>
            <p:ph type="title" hasCustomPrompt="1"/>
          </p:nvPr>
        </p:nvSpPr>
        <p:spPr>
          <a:xfrm>
            <a:off x="5977469" y="2422356"/>
            <a:ext cx="4382267" cy="784802"/>
          </a:xfrm>
          <a:prstGeom prst="rect">
            <a:avLst/>
          </a:prstGeom>
        </p:spPr>
        <p:txBody>
          <a:bodyPr/>
          <a:lstStyle>
            <a:lvl1pPr>
              <a:defRPr sz="4000" b="0" i="0">
                <a:solidFill>
                  <a:srgbClr val="FFFFFF"/>
                </a:solidFill>
                <a:latin typeface="Franklin Gothic Book" panose="020B0503020102020204" pitchFamily="34" charset="0"/>
                <a:ea typeface="Verdana" panose="020B0604030504040204" pitchFamily="34" charset="0"/>
                <a:cs typeface="Verdana" panose="020B0604030504040204" pitchFamily="34" charset="0"/>
              </a:defRPr>
            </a:lvl1pPr>
          </a:lstStyle>
          <a:p>
            <a:r>
              <a:rPr lang="en-US" dirty="0"/>
              <a:t>Section Header</a:t>
            </a:r>
          </a:p>
        </p:txBody>
      </p:sp>
      <p:sp>
        <p:nvSpPr>
          <p:cNvPr id="14" name="Text Placeholder 13">
            <a:extLst>
              <a:ext uri="{FF2B5EF4-FFF2-40B4-BE49-F238E27FC236}">
                <a16:creationId xmlns:a16="http://schemas.microsoft.com/office/drawing/2014/main" id="{23BB238C-1EC9-B646-B56B-77A66175FDF2}"/>
              </a:ext>
            </a:extLst>
          </p:cNvPr>
          <p:cNvSpPr>
            <a:spLocks noGrp="1"/>
          </p:cNvSpPr>
          <p:nvPr>
            <p:ph type="body" sz="quarter" idx="10" hasCustomPrompt="1"/>
          </p:nvPr>
        </p:nvSpPr>
        <p:spPr>
          <a:xfrm>
            <a:off x="5980430" y="3335482"/>
            <a:ext cx="4721439" cy="862013"/>
          </a:xfrm>
          <a:prstGeom prst="rect">
            <a:avLst/>
          </a:prstGeom>
        </p:spPr>
        <p:txBody>
          <a:bodyPr/>
          <a:lstStyle>
            <a:lvl1pPr marL="0" indent="0">
              <a:buNone/>
              <a:defRPr b="0" i="0">
                <a:solidFill>
                  <a:srgbClr val="FFFFFF"/>
                </a:solidFill>
                <a:latin typeface="Franklin Gothic Book" panose="020B0503020102020204" pitchFamily="34" charset="0"/>
              </a:defRPr>
            </a:lvl1pPr>
          </a:lstStyle>
          <a:p>
            <a:pPr lvl="0"/>
            <a:r>
              <a:rPr lang="en-US" dirty="0"/>
              <a:t>Insert subtitle or description here</a:t>
            </a:r>
          </a:p>
        </p:txBody>
      </p:sp>
      <p:pic>
        <p:nvPicPr>
          <p:cNvPr id="22" name="Picture 21" descr="A person jumping in the air&#10;&#10;Description automatically generated">
            <a:extLst>
              <a:ext uri="{FF2B5EF4-FFF2-40B4-BE49-F238E27FC236}">
                <a16:creationId xmlns:a16="http://schemas.microsoft.com/office/drawing/2014/main" id="{E930F937-5B33-2B47-AD1A-D7DA2A332C93}"/>
              </a:ext>
            </a:extLst>
          </p:cNvPr>
          <p:cNvPicPr>
            <a:picLocks noChangeAspect="1"/>
          </p:cNvPicPr>
          <p:nvPr userDrawn="1"/>
        </p:nvPicPr>
        <p:blipFill>
          <a:blip r:embed="rId2"/>
          <a:stretch>
            <a:fillRect/>
          </a:stretch>
        </p:blipFill>
        <p:spPr>
          <a:xfrm>
            <a:off x="0" y="-22813"/>
            <a:ext cx="5377676" cy="6858000"/>
          </a:xfrm>
          <a:prstGeom prst="rect">
            <a:avLst/>
          </a:prstGeom>
        </p:spPr>
      </p:pic>
    </p:spTree>
    <p:extLst>
      <p:ext uri="{BB962C8B-B14F-4D97-AF65-F5344CB8AC3E}">
        <p14:creationId xmlns:p14="http://schemas.microsoft.com/office/powerpoint/2010/main" val="1305193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0FB1C9-792F-48EB-8946-B453E45D37B7}"/>
              </a:ext>
            </a:extLst>
          </p:cNvPr>
          <p:cNvSpPr/>
          <p:nvPr userDrawn="1"/>
        </p:nvSpPr>
        <p:spPr>
          <a:xfrm>
            <a:off x="0" y="2296160"/>
            <a:ext cx="12192000" cy="294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512379"/>
            <a:ext cx="10515600" cy="1338261"/>
          </a:xfrm>
          <a:noFill/>
        </p:spPr>
        <p:txBody>
          <a:bodyPr anchor="b">
            <a:normAutofit/>
          </a:bodyPr>
          <a:lstStyle>
            <a:lvl1pPr algn="ctr">
              <a:defRPr sz="48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231639"/>
            <a:ext cx="10515600" cy="858521"/>
          </a:xfrm>
          <a:noFill/>
          <a:ln>
            <a:noFill/>
          </a:ln>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28742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8711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2888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0979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CBDA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0F4F20-30D0-1C45-A85B-9A344D5B5878}"/>
              </a:ext>
            </a:extLst>
          </p:cNvPr>
          <p:cNvSpPr/>
          <p:nvPr userDrawn="1"/>
        </p:nvSpPr>
        <p:spPr>
          <a:xfrm>
            <a:off x="837081" y="-12032"/>
            <a:ext cx="3043099" cy="6882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automatically generated">
            <a:extLst>
              <a:ext uri="{FF2B5EF4-FFF2-40B4-BE49-F238E27FC236}">
                <a16:creationId xmlns:a16="http://schemas.microsoft.com/office/drawing/2014/main" id="{5CBB60F0-9379-7A41-A238-A77DA70DF2A3}"/>
              </a:ext>
            </a:extLst>
          </p:cNvPr>
          <p:cNvPicPr>
            <a:picLocks noChangeAspect="1"/>
          </p:cNvPicPr>
          <p:nvPr userDrawn="1"/>
        </p:nvPicPr>
        <p:blipFill>
          <a:blip r:embed="rId2"/>
          <a:stretch>
            <a:fillRect/>
          </a:stretch>
        </p:blipFill>
        <p:spPr>
          <a:xfrm>
            <a:off x="9629164" y="244307"/>
            <a:ext cx="2247900" cy="1003300"/>
          </a:xfrm>
          <a:prstGeom prst="rect">
            <a:avLst/>
          </a:prstGeom>
        </p:spPr>
      </p:pic>
      <p:pic>
        <p:nvPicPr>
          <p:cNvPr id="9" name="Picture 8" descr="A close up of a logo&#10;&#10;Description automatically generated">
            <a:extLst>
              <a:ext uri="{FF2B5EF4-FFF2-40B4-BE49-F238E27FC236}">
                <a16:creationId xmlns:a16="http://schemas.microsoft.com/office/drawing/2014/main" id="{5020A767-EA61-F840-BF96-A4366B8216BA}"/>
              </a:ext>
            </a:extLst>
          </p:cNvPr>
          <p:cNvPicPr>
            <a:picLocks noChangeAspect="1"/>
          </p:cNvPicPr>
          <p:nvPr userDrawn="1"/>
        </p:nvPicPr>
        <p:blipFill rotWithShape="1">
          <a:blip r:embed="rId3"/>
          <a:srcRect t="5108" r="72943" b="1703"/>
          <a:stretch/>
        </p:blipFill>
        <p:spPr>
          <a:xfrm>
            <a:off x="1249052" y="48128"/>
            <a:ext cx="2219158" cy="2149914"/>
          </a:xfrm>
          <a:prstGeom prst="rect">
            <a:avLst/>
          </a:prstGeom>
        </p:spPr>
      </p:pic>
      <p:pic>
        <p:nvPicPr>
          <p:cNvPr id="10" name="Picture 9" descr="A close up of a logo&#10;&#10;Description automatically generated">
            <a:extLst>
              <a:ext uri="{FF2B5EF4-FFF2-40B4-BE49-F238E27FC236}">
                <a16:creationId xmlns:a16="http://schemas.microsoft.com/office/drawing/2014/main" id="{E94088CF-2703-AF49-8CA9-FED6EBCFCB5F}"/>
              </a:ext>
            </a:extLst>
          </p:cNvPr>
          <p:cNvPicPr>
            <a:picLocks noChangeAspect="1"/>
          </p:cNvPicPr>
          <p:nvPr userDrawn="1"/>
        </p:nvPicPr>
        <p:blipFill rotWithShape="1">
          <a:blip r:embed="rId3"/>
          <a:srcRect l="33218" r="35097"/>
          <a:stretch/>
        </p:blipFill>
        <p:spPr>
          <a:xfrm>
            <a:off x="1059221" y="2198042"/>
            <a:ext cx="2598821" cy="2307020"/>
          </a:xfrm>
          <a:prstGeom prst="rect">
            <a:avLst/>
          </a:prstGeom>
        </p:spPr>
      </p:pic>
      <p:pic>
        <p:nvPicPr>
          <p:cNvPr id="11" name="Picture 10" descr="A close up of a logo&#10;&#10;Description automatically generated">
            <a:extLst>
              <a:ext uri="{FF2B5EF4-FFF2-40B4-BE49-F238E27FC236}">
                <a16:creationId xmlns:a16="http://schemas.microsoft.com/office/drawing/2014/main" id="{1F5D8895-BBD5-5E46-8B4E-B70B19BD2B64}"/>
              </a:ext>
            </a:extLst>
          </p:cNvPr>
          <p:cNvPicPr>
            <a:picLocks noChangeAspect="1"/>
          </p:cNvPicPr>
          <p:nvPr userDrawn="1"/>
        </p:nvPicPr>
        <p:blipFill rotWithShape="1">
          <a:blip r:embed="rId3"/>
          <a:srcRect l="69356"/>
          <a:stretch/>
        </p:blipFill>
        <p:spPr>
          <a:xfrm>
            <a:off x="1101961" y="4420148"/>
            <a:ext cx="2513340" cy="2307020"/>
          </a:xfrm>
          <a:prstGeom prst="rect">
            <a:avLst/>
          </a:prstGeom>
        </p:spPr>
      </p:pic>
      <p:sp>
        <p:nvSpPr>
          <p:cNvPr id="12" name="TextBox 11">
            <a:extLst>
              <a:ext uri="{FF2B5EF4-FFF2-40B4-BE49-F238E27FC236}">
                <a16:creationId xmlns:a16="http://schemas.microsoft.com/office/drawing/2014/main" id="{1BE6EEF6-7D65-FC45-A651-1C9A4F693A97}"/>
              </a:ext>
            </a:extLst>
          </p:cNvPr>
          <p:cNvSpPr txBox="1"/>
          <p:nvPr userDrawn="1"/>
        </p:nvSpPr>
        <p:spPr>
          <a:xfrm>
            <a:off x="4480293" y="3705495"/>
            <a:ext cx="7220196" cy="2246769"/>
          </a:xfrm>
          <a:prstGeom prst="rect">
            <a:avLst/>
          </a:prstGeom>
          <a:noFill/>
        </p:spPr>
        <p:txBody>
          <a:bodyPr wrap="square" rtlCol="0" anchor="t">
            <a:spAutoFit/>
          </a:bodyPr>
          <a:lstStyle/>
          <a:p>
            <a:r>
              <a:rPr lang="en-US" sz="2000" b="0" i="0" kern="1200" dirty="0">
                <a:solidFill>
                  <a:schemeClr val="bg1"/>
                </a:solidFill>
                <a:effectLst/>
                <a:latin typeface="+mn-lt"/>
                <a:ea typeface="+mn-ea"/>
                <a:cs typeface="+mn-cs"/>
              </a:rPr>
              <a:t>The Forum is committed to changing the odds that all children and youth are ready for college, work, and life. We connect leaders to ideas, services, and networks that can help them make more intentional decisions that are good for young people, even in the face of limited resources. We help leaders who are trying to improve &amp; align policies, plan &amp; partner for impact, and/or strengthen programs &amp; adult practice.</a:t>
            </a:r>
          </a:p>
        </p:txBody>
      </p:sp>
      <p:sp>
        <p:nvSpPr>
          <p:cNvPr id="13" name="TextBox 12">
            <a:extLst>
              <a:ext uri="{FF2B5EF4-FFF2-40B4-BE49-F238E27FC236}">
                <a16:creationId xmlns:a16="http://schemas.microsoft.com/office/drawing/2014/main" id="{BEA52535-A61C-D341-AF85-BCB907AC1C5D}"/>
              </a:ext>
            </a:extLst>
          </p:cNvPr>
          <p:cNvSpPr txBox="1"/>
          <p:nvPr userDrawn="1"/>
        </p:nvSpPr>
        <p:spPr>
          <a:xfrm>
            <a:off x="4480293" y="2913388"/>
            <a:ext cx="6272821" cy="707886"/>
          </a:xfrm>
          <a:prstGeom prst="rect">
            <a:avLst/>
          </a:prstGeom>
          <a:noFill/>
        </p:spPr>
        <p:txBody>
          <a:bodyPr wrap="square" rtlCol="0">
            <a:spAutoFit/>
          </a:bodyPr>
          <a:lstStyle/>
          <a:p>
            <a:r>
              <a:rPr lang="en-US" sz="4000" b="1" i="0" dirty="0">
                <a:solidFill>
                  <a:schemeClr val="bg1"/>
                </a:solidFill>
                <a:latin typeface="Franklin Gothic Book" panose="020B0503020102020204" pitchFamily="34" charset="0"/>
                <a:ea typeface="Verdana" panose="020B0604030504040204" pitchFamily="34" charset="0"/>
                <a:cs typeface="Verdana" panose="020B0604030504040204" pitchFamily="34" charset="0"/>
              </a:rPr>
              <a:t>About the Forum</a:t>
            </a:r>
          </a:p>
        </p:txBody>
      </p:sp>
      <p:sp>
        <p:nvSpPr>
          <p:cNvPr id="2" name="Rectangle 1">
            <a:extLst>
              <a:ext uri="{FF2B5EF4-FFF2-40B4-BE49-F238E27FC236}">
                <a16:creationId xmlns:a16="http://schemas.microsoft.com/office/drawing/2014/main" id="{C397B233-1DCC-E744-9C6A-8FDAF97B4BE2}"/>
              </a:ext>
            </a:extLst>
          </p:cNvPr>
          <p:cNvSpPr/>
          <p:nvPr userDrawn="1"/>
        </p:nvSpPr>
        <p:spPr>
          <a:xfrm>
            <a:off x="7552267" y="6062133"/>
            <a:ext cx="4504266" cy="665035"/>
          </a:xfrm>
          <a:prstGeom prst="rect">
            <a:avLst/>
          </a:prstGeom>
          <a:solidFill>
            <a:srgbClr val="2CBDA8"/>
          </a:solidFill>
          <a:ln>
            <a:solidFill>
              <a:srgbClr val="2CB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3E4B48A-41BA-454D-8365-4E604990EC78}"/>
              </a:ext>
            </a:extLst>
          </p:cNvPr>
          <p:cNvSpPr/>
          <p:nvPr userDrawn="1"/>
        </p:nvSpPr>
        <p:spPr>
          <a:xfrm>
            <a:off x="56605" y="6192965"/>
            <a:ext cx="768601" cy="665035"/>
          </a:xfrm>
          <a:prstGeom prst="rect">
            <a:avLst/>
          </a:prstGeom>
          <a:solidFill>
            <a:srgbClr val="2CBDA8"/>
          </a:solidFill>
          <a:ln>
            <a:solidFill>
              <a:srgbClr val="2CB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3880180" y="6305006"/>
            <a:ext cx="2276780" cy="552994"/>
          </a:xfrm>
          <a:prstGeom prst="rect">
            <a:avLst/>
          </a:prstGeom>
          <a:solidFill>
            <a:srgbClr val="2CB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05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0046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868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20317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06847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7250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285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ilerplate CYPQ">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68CBE2-4533-EB4B-A338-7CC6C0A01BA8}"/>
              </a:ext>
            </a:extLst>
          </p:cNvPr>
          <p:cNvSpPr/>
          <p:nvPr userDrawn="1"/>
        </p:nvSpPr>
        <p:spPr>
          <a:xfrm>
            <a:off x="-3080" y="2298031"/>
            <a:ext cx="9045479" cy="3308035"/>
          </a:xfrm>
          <a:prstGeom prst="rect">
            <a:avLst/>
          </a:prstGeom>
          <a:solidFill>
            <a:srgbClr val="94C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C947"/>
              </a:solidFill>
            </a:endParaRPr>
          </a:p>
        </p:txBody>
      </p:sp>
      <p:sp>
        <p:nvSpPr>
          <p:cNvPr id="10" name="TextBox 9">
            <a:extLst>
              <a:ext uri="{FF2B5EF4-FFF2-40B4-BE49-F238E27FC236}">
                <a16:creationId xmlns:a16="http://schemas.microsoft.com/office/drawing/2014/main" id="{095769C9-050F-8540-9636-8C6D059BEF1B}"/>
              </a:ext>
            </a:extLst>
          </p:cNvPr>
          <p:cNvSpPr txBox="1"/>
          <p:nvPr userDrawn="1"/>
        </p:nvSpPr>
        <p:spPr>
          <a:xfrm>
            <a:off x="479211" y="2659386"/>
            <a:ext cx="8080895" cy="2585323"/>
          </a:xfrm>
          <a:prstGeom prst="rect">
            <a:avLst/>
          </a:prstGeom>
          <a:noFill/>
        </p:spPr>
        <p:txBody>
          <a:bodyPr wrap="square" rtlCol="0">
            <a:spAutoFit/>
          </a:bodyPr>
          <a:lstStyle/>
          <a:p>
            <a:pPr marL="0" marR="0" lvl="0" indent="0" algn="just" defTabSz="914400" rtl="0" eaLnBrk="1" fontAlgn="auto" latinLnBrk="0" hangingPunct="0">
              <a:lnSpc>
                <a:spcPct val="100000"/>
              </a:lnSpc>
              <a:spcBef>
                <a:spcPts val="0"/>
              </a:spcBef>
              <a:spcAft>
                <a:spcPts val="0"/>
              </a:spcAft>
              <a:buClrTx/>
              <a:buSzTx/>
              <a:buFontTx/>
              <a:buNone/>
              <a:tabLst/>
              <a:defRPr sz="1500" b="1">
                <a:solidFill>
                  <a:srgbClr val="262626"/>
                </a:solidFill>
                <a:latin typeface="Lato"/>
                <a:ea typeface="Lato"/>
                <a:cs typeface="Lato"/>
                <a:sym typeface="Lato"/>
              </a:defRPr>
            </a:pPr>
            <a:r>
              <a:rPr kumimoji="0" lang="en-US" sz="1800" b="0" i="0" u="none" strike="noStrike" kern="0" cap="none" spc="0" normalizeH="0" baseline="0" noProof="0" dirty="0">
                <a:ln>
                  <a:noFill/>
                </a:ln>
                <a:solidFill>
                  <a:schemeClr val="bg1"/>
                </a:solidFill>
                <a:effectLst/>
                <a:uLnTx/>
                <a:uFillTx/>
                <a:latin typeface="Lato"/>
                <a:ea typeface="Lato"/>
                <a:cs typeface="Lato"/>
                <a:sym typeface="Lato"/>
              </a:rPr>
              <a:t>The </a:t>
            </a:r>
            <a:r>
              <a:rPr kumimoji="0" lang="en-US" sz="1800" b="1" i="0" u="none" strike="noStrike" kern="0" cap="none" spc="0" normalizeH="0" baseline="0" noProof="0" dirty="0">
                <a:ln>
                  <a:noFill/>
                </a:ln>
                <a:solidFill>
                  <a:schemeClr val="bg1"/>
                </a:solidFill>
                <a:effectLst/>
                <a:uLnTx/>
                <a:uFillTx/>
                <a:latin typeface="Lato"/>
                <a:ea typeface="Lato"/>
                <a:cs typeface="Lato"/>
                <a:sym typeface="Lato"/>
              </a:rPr>
              <a:t>Weikart Center for Youth Program Quality</a:t>
            </a:r>
            <a:r>
              <a:rPr kumimoji="0" lang="en-US" sz="1800" b="0" i="0" u="none" strike="noStrike" kern="0" cap="none" spc="0" normalizeH="0" baseline="0" noProof="0" dirty="0">
                <a:ln>
                  <a:noFill/>
                </a:ln>
                <a:solidFill>
                  <a:schemeClr val="bg1"/>
                </a:solidFill>
                <a:effectLst/>
                <a:uLnTx/>
                <a:uFillTx/>
                <a:latin typeface="Lato"/>
                <a:ea typeface="Lato"/>
                <a:cs typeface="Lato"/>
                <a:sym typeface="Lato"/>
              </a:rPr>
              <a:t> strengthens programs and adult practice by building the capacity of public and private agencies to implement quality improvement and performance systems that simultaneously foster professional learning and whole-child development. The Weikart Center helps youth-serving systems build the safe, supportive, interactive, and engaging environments that are foundational to youth development. From data-driven tools to expert trainings, we equip leaders who serve young people with the positive youth development and SEL-informed resources they need to create a culture of continuous improvement for staff and for youth. </a:t>
            </a:r>
            <a:endParaRPr lang="en-US" dirty="0">
              <a:solidFill>
                <a:schemeClr val="bg1"/>
              </a:solidFill>
            </a:endParaRPr>
          </a:p>
        </p:txBody>
      </p:sp>
      <p:pic>
        <p:nvPicPr>
          <p:cNvPr id="4" name="Picture 3" descr="A picture containing polygon&#10;&#10;Description automatically generated">
            <a:extLst>
              <a:ext uri="{FF2B5EF4-FFF2-40B4-BE49-F238E27FC236}">
                <a16:creationId xmlns:a16="http://schemas.microsoft.com/office/drawing/2014/main" id="{C2A1C6AD-ECAA-7C66-3AEC-5F0D8056172E}"/>
              </a:ext>
            </a:extLst>
          </p:cNvPr>
          <p:cNvPicPr>
            <a:picLocks noChangeAspect="1"/>
          </p:cNvPicPr>
          <p:nvPr userDrawn="1"/>
        </p:nvPicPr>
        <p:blipFill>
          <a:blip r:embed="rId2"/>
          <a:stretch>
            <a:fillRect/>
          </a:stretch>
        </p:blipFill>
        <p:spPr>
          <a:xfrm>
            <a:off x="68810" y="676434"/>
            <a:ext cx="6027190" cy="1150999"/>
          </a:xfrm>
          <a:prstGeom prst="rect">
            <a:avLst/>
          </a:prstGeom>
        </p:spPr>
      </p:pic>
    </p:spTree>
    <p:extLst>
      <p:ext uri="{BB962C8B-B14F-4D97-AF65-F5344CB8AC3E}">
        <p14:creationId xmlns:p14="http://schemas.microsoft.com/office/powerpoint/2010/main" val="1112827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ilerplate Forum">
    <p:bg>
      <p:bgPr>
        <a:solidFill>
          <a:srgbClr val="2CBDA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97B233-1DCC-E744-9C6A-8FDAF97B4BE2}"/>
              </a:ext>
            </a:extLst>
          </p:cNvPr>
          <p:cNvSpPr/>
          <p:nvPr userDrawn="1"/>
        </p:nvSpPr>
        <p:spPr>
          <a:xfrm>
            <a:off x="7552267" y="6062133"/>
            <a:ext cx="4504266" cy="665035"/>
          </a:xfrm>
          <a:prstGeom prst="rect">
            <a:avLst/>
          </a:prstGeom>
          <a:solidFill>
            <a:srgbClr val="2CBDA8"/>
          </a:solidFill>
          <a:ln>
            <a:solidFill>
              <a:srgbClr val="2CB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0F4F20-30D0-1C45-A85B-9A344D5B5878}"/>
              </a:ext>
            </a:extLst>
          </p:cNvPr>
          <p:cNvSpPr/>
          <p:nvPr userDrawn="1"/>
        </p:nvSpPr>
        <p:spPr>
          <a:xfrm>
            <a:off x="837081" y="-12032"/>
            <a:ext cx="3043099" cy="6882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automatically generated">
            <a:extLst>
              <a:ext uri="{FF2B5EF4-FFF2-40B4-BE49-F238E27FC236}">
                <a16:creationId xmlns:a16="http://schemas.microsoft.com/office/drawing/2014/main" id="{5CBB60F0-9379-7A41-A238-A77DA70DF2A3}"/>
              </a:ext>
            </a:extLst>
          </p:cNvPr>
          <p:cNvPicPr>
            <a:picLocks noChangeAspect="1"/>
          </p:cNvPicPr>
          <p:nvPr userDrawn="1"/>
        </p:nvPicPr>
        <p:blipFill>
          <a:blip r:embed="rId2"/>
          <a:stretch>
            <a:fillRect/>
          </a:stretch>
        </p:blipFill>
        <p:spPr>
          <a:xfrm>
            <a:off x="9629164" y="244307"/>
            <a:ext cx="2247900" cy="1003300"/>
          </a:xfrm>
          <a:prstGeom prst="rect">
            <a:avLst/>
          </a:prstGeom>
        </p:spPr>
      </p:pic>
      <p:pic>
        <p:nvPicPr>
          <p:cNvPr id="9" name="Picture 8" descr="A close up of a logo&#10;&#10;Description automatically generated">
            <a:extLst>
              <a:ext uri="{FF2B5EF4-FFF2-40B4-BE49-F238E27FC236}">
                <a16:creationId xmlns:a16="http://schemas.microsoft.com/office/drawing/2014/main" id="{5020A767-EA61-F840-BF96-A4366B8216BA}"/>
              </a:ext>
            </a:extLst>
          </p:cNvPr>
          <p:cNvPicPr>
            <a:picLocks noChangeAspect="1"/>
          </p:cNvPicPr>
          <p:nvPr userDrawn="1"/>
        </p:nvPicPr>
        <p:blipFill rotWithShape="1">
          <a:blip r:embed="rId3"/>
          <a:srcRect t="5108" r="72943" b="1703"/>
          <a:stretch/>
        </p:blipFill>
        <p:spPr>
          <a:xfrm>
            <a:off x="1249052" y="48128"/>
            <a:ext cx="2219158" cy="2149914"/>
          </a:xfrm>
          <a:prstGeom prst="rect">
            <a:avLst/>
          </a:prstGeom>
        </p:spPr>
      </p:pic>
      <p:pic>
        <p:nvPicPr>
          <p:cNvPr id="10" name="Picture 9" descr="A close up of a logo&#10;&#10;Description automatically generated">
            <a:extLst>
              <a:ext uri="{FF2B5EF4-FFF2-40B4-BE49-F238E27FC236}">
                <a16:creationId xmlns:a16="http://schemas.microsoft.com/office/drawing/2014/main" id="{E94088CF-2703-AF49-8CA9-FED6EBCFCB5F}"/>
              </a:ext>
            </a:extLst>
          </p:cNvPr>
          <p:cNvPicPr>
            <a:picLocks noChangeAspect="1"/>
          </p:cNvPicPr>
          <p:nvPr userDrawn="1"/>
        </p:nvPicPr>
        <p:blipFill rotWithShape="1">
          <a:blip r:embed="rId3"/>
          <a:srcRect l="33218" r="35097"/>
          <a:stretch/>
        </p:blipFill>
        <p:spPr>
          <a:xfrm>
            <a:off x="1059221" y="2198042"/>
            <a:ext cx="2598821" cy="2307020"/>
          </a:xfrm>
          <a:prstGeom prst="rect">
            <a:avLst/>
          </a:prstGeom>
        </p:spPr>
      </p:pic>
      <p:pic>
        <p:nvPicPr>
          <p:cNvPr id="11" name="Picture 10" descr="A close up of a logo&#10;&#10;Description automatically generated">
            <a:extLst>
              <a:ext uri="{FF2B5EF4-FFF2-40B4-BE49-F238E27FC236}">
                <a16:creationId xmlns:a16="http://schemas.microsoft.com/office/drawing/2014/main" id="{1F5D8895-BBD5-5E46-8B4E-B70B19BD2B64}"/>
              </a:ext>
            </a:extLst>
          </p:cNvPr>
          <p:cNvPicPr>
            <a:picLocks noChangeAspect="1"/>
          </p:cNvPicPr>
          <p:nvPr userDrawn="1"/>
        </p:nvPicPr>
        <p:blipFill rotWithShape="1">
          <a:blip r:embed="rId3"/>
          <a:srcRect l="69356"/>
          <a:stretch/>
        </p:blipFill>
        <p:spPr>
          <a:xfrm>
            <a:off x="1101961" y="4420148"/>
            <a:ext cx="2513340" cy="2307020"/>
          </a:xfrm>
          <a:prstGeom prst="rect">
            <a:avLst/>
          </a:prstGeom>
        </p:spPr>
      </p:pic>
      <p:sp>
        <p:nvSpPr>
          <p:cNvPr id="12" name="TextBox 11">
            <a:extLst>
              <a:ext uri="{FF2B5EF4-FFF2-40B4-BE49-F238E27FC236}">
                <a16:creationId xmlns:a16="http://schemas.microsoft.com/office/drawing/2014/main" id="{1BE6EEF6-7D65-FC45-A651-1C9A4F693A97}"/>
              </a:ext>
            </a:extLst>
          </p:cNvPr>
          <p:cNvSpPr txBox="1"/>
          <p:nvPr userDrawn="1"/>
        </p:nvSpPr>
        <p:spPr>
          <a:xfrm>
            <a:off x="4480293" y="3705495"/>
            <a:ext cx="7220196" cy="1938992"/>
          </a:xfrm>
          <a:prstGeom prst="rect">
            <a:avLst/>
          </a:prstGeom>
          <a:noFill/>
        </p:spPr>
        <p:txBody>
          <a:bodyPr wrap="square" rtlCol="0" anchor="t">
            <a:spAutoFit/>
          </a:bodyPr>
          <a:lstStyle/>
          <a:p>
            <a:r>
              <a:rPr lang="en-US" sz="2000" b="0" i="0" kern="1200" dirty="0">
                <a:solidFill>
                  <a:schemeClr val="bg1"/>
                </a:solidFill>
                <a:effectLst/>
                <a:latin typeface="+mn-lt"/>
                <a:ea typeface="+mn-ea"/>
                <a:cs typeface="+mn-cs"/>
              </a:rPr>
              <a:t>The Forum envisions a world where all young people reach their fullest potential – in education, work, and life. We advance equitable youth opportunities and outcomes through quality capacity building and policy action across systems and sectors. We help leaders who are trying to improve &amp; align policies, plan &amp; partner for impact, and/or strengthen programs &amp; adult practice.</a:t>
            </a:r>
          </a:p>
        </p:txBody>
      </p:sp>
      <p:sp>
        <p:nvSpPr>
          <p:cNvPr id="13" name="TextBox 12">
            <a:extLst>
              <a:ext uri="{FF2B5EF4-FFF2-40B4-BE49-F238E27FC236}">
                <a16:creationId xmlns:a16="http://schemas.microsoft.com/office/drawing/2014/main" id="{BEA52535-A61C-D341-AF85-BCB907AC1C5D}"/>
              </a:ext>
            </a:extLst>
          </p:cNvPr>
          <p:cNvSpPr txBox="1"/>
          <p:nvPr userDrawn="1"/>
        </p:nvSpPr>
        <p:spPr>
          <a:xfrm>
            <a:off x="4480293" y="2913388"/>
            <a:ext cx="6272821" cy="707886"/>
          </a:xfrm>
          <a:prstGeom prst="rect">
            <a:avLst/>
          </a:prstGeom>
          <a:noFill/>
        </p:spPr>
        <p:txBody>
          <a:bodyPr wrap="square" rtlCol="0">
            <a:spAutoFit/>
          </a:bodyPr>
          <a:lstStyle/>
          <a:p>
            <a:r>
              <a:rPr lang="en-US" sz="4000" b="1" i="0" dirty="0">
                <a:solidFill>
                  <a:schemeClr val="bg1"/>
                </a:solidFill>
                <a:latin typeface="Franklin Gothic Book" panose="020B0503020102020204" pitchFamily="34" charset="0"/>
                <a:ea typeface="Verdana" panose="020B0604030504040204" pitchFamily="34" charset="0"/>
                <a:cs typeface="Verdana" panose="020B0604030504040204" pitchFamily="34" charset="0"/>
              </a:rPr>
              <a:t>About the Forum</a:t>
            </a:r>
          </a:p>
        </p:txBody>
      </p:sp>
      <p:sp>
        <p:nvSpPr>
          <p:cNvPr id="14" name="Rectangle 13">
            <a:extLst>
              <a:ext uri="{FF2B5EF4-FFF2-40B4-BE49-F238E27FC236}">
                <a16:creationId xmlns:a16="http://schemas.microsoft.com/office/drawing/2014/main" id="{B3E4B48A-41BA-454D-8365-4E604990EC78}"/>
              </a:ext>
            </a:extLst>
          </p:cNvPr>
          <p:cNvSpPr/>
          <p:nvPr userDrawn="1"/>
        </p:nvSpPr>
        <p:spPr>
          <a:xfrm>
            <a:off x="56605" y="6192965"/>
            <a:ext cx="768601" cy="665035"/>
          </a:xfrm>
          <a:prstGeom prst="rect">
            <a:avLst/>
          </a:prstGeom>
          <a:solidFill>
            <a:srgbClr val="2CBDA8"/>
          </a:solidFill>
          <a:ln>
            <a:solidFill>
              <a:srgbClr val="2CB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254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ilerplate Contact">
    <p:spTree>
      <p:nvGrpSpPr>
        <p:cNvPr id="1" name=""/>
        <p:cNvGrpSpPr/>
        <p:nvPr/>
      </p:nvGrpSpPr>
      <p:grpSpPr>
        <a:xfrm>
          <a:off x="0" y="0"/>
          <a:ext cx="0" cy="0"/>
          <a:chOff x="0" y="0"/>
          <a:chExt cx="0" cy="0"/>
        </a:xfrm>
      </p:grpSpPr>
      <p:pic>
        <p:nvPicPr>
          <p:cNvPr id="8" name="Picture 7" descr="A person standing in front of a fence&#10;&#10;Description automatically generated">
            <a:extLst>
              <a:ext uri="{FF2B5EF4-FFF2-40B4-BE49-F238E27FC236}">
                <a16:creationId xmlns:a16="http://schemas.microsoft.com/office/drawing/2014/main" id="{210AAE77-6DB8-114F-B12B-455E86136C9A}"/>
              </a:ext>
            </a:extLst>
          </p:cNvPr>
          <p:cNvPicPr>
            <a:picLocks noChangeAspect="1"/>
          </p:cNvPicPr>
          <p:nvPr userDrawn="1"/>
        </p:nvPicPr>
        <p:blipFill>
          <a:blip r:embed="rId2"/>
          <a:stretch>
            <a:fillRect/>
          </a:stretch>
        </p:blipFill>
        <p:spPr>
          <a:xfrm>
            <a:off x="0" y="0"/>
            <a:ext cx="5143500" cy="6858000"/>
          </a:xfrm>
          <a:prstGeom prst="rect">
            <a:avLst/>
          </a:prstGeom>
        </p:spPr>
      </p:pic>
      <p:sp>
        <p:nvSpPr>
          <p:cNvPr id="9" name="Rectangle 8">
            <a:extLst>
              <a:ext uri="{FF2B5EF4-FFF2-40B4-BE49-F238E27FC236}">
                <a16:creationId xmlns:a16="http://schemas.microsoft.com/office/drawing/2014/main" id="{E928DAC8-597A-1B44-BA11-5DE75643C4C8}"/>
              </a:ext>
            </a:extLst>
          </p:cNvPr>
          <p:cNvSpPr/>
          <p:nvPr userDrawn="1"/>
        </p:nvSpPr>
        <p:spPr>
          <a:xfrm>
            <a:off x="0" y="0"/>
            <a:ext cx="5143501" cy="6858000"/>
          </a:xfrm>
          <a:prstGeom prst="rect">
            <a:avLst/>
          </a:prstGeom>
          <a:solidFill>
            <a:srgbClr val="2CBDA8">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5">
            <a:extLst>
              <a:ext uri="{FF2B5EF4-FFF2-40B4-BE49-F238E27FC236}">
                <a16:creationId xmlns:a16="http://schemas.microsoft.com/office/drawing/2014/main" id="{E3C87389-2C50-674D-885F-53EFE35820C7}"/>
              </a:ext>
            </a:extLst>
          </p:cNvPr>
          <p:cNvSpPr txBox="1">
            <a:spLocks/>
          </p:cNvSpPr>
          <p:nvPr userDrawn="1"/>
        </p:nvSpPr>
        <p:spPr>
          <a:xfrm>
            <a:off x="-1911168" y="7978503"/>
            <a:ext cx="4114800" cy="6463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rgbClr val="FFFFFF"/>
                </a:solidFill>
              </a:rPr>
              <a:t>© 2019 The Forum for Youth Investment</a:t>
            </a:r>
          </a:p>
          <a:p>
            <a:pPr algn="l"/>
            <a:r>
              <a:rPr lang="en-US" dirty="0"/>
              <a:t>
</a:t>
            </a:r>
          </a:p>
        </p:txBody>
      </p:sp>
      <p:sp>
        <p:nvSpPr>
          <p:cNvPr id="13" name="TextBox 3">
            <a:extLst>
              <a:ext uri="{FF2B5EF4-FFF2-40B4-BE49-F238E27FC236}">
                <a16:creationId xmlns:a16="http://schemas.microsoft.com/office/drawing/2014/main" id="{B34FE2C7-5374-CA43-8ADE-7D53E622B60F}"/>
              </a:ext>
            </a:extLst>
          </p:cNvPr>
          <p:cNvSpPr txBox="1"/>
          <p:nvPr userDrawn="1"/>
        </p:nvSpPr>
        <p:spPr>
          <a:xfrm>
            <a:off x="5730457" y="273087"/>
            <a:ext cx="4969627" cy="1231106"/>
          </a:xfrm>
          <a:prstGeom prst="rect">
            <a:avLst/>
          </a:prstGeom>
        </p:spPr>
        <p:txBody>
          <a:bodyPr wrap="square" lIns="0" tIns="0" rIns="0" bIns="0" rtlCol="0" anchor="t">
            <a:spAutoFit/>
          </a:bodyPr>
          <a:lstStyle/>
          <a:p>
            <a:pPr>
              <a:lnSpc>
                <a:spcPts val="4800"/>
              </a:lnSpc>
            </a:pPr>
            <a:r>
              <a:rPr lang="en-US" sz="4000" b="1" spc="143" dirty="0">
                <a:solidFill>
                  <a:srgbClr val="2CBDA8"/>
                </a:solidFill>
                <a:latin typeface="Verdana" panose="020B0604030504040204" pitchFamily="34" charset="0"/>
                <a:ea typeface="Verdana" panose="020B0604030504040204" pitchFamily="34" charset="0"/>
                <a:cs typeface="Verdana" panose="020B0604030504040204" pitchFamily="34" charset="0"/>
              </a:rPr>
              <a:t>Get in touch with us!</a:t>
            </a:r>
          </a:p>
        </p:txBody>
      </p:sp>
      <p:pic>
        <p:nvPicPr>
          <p:cNvPr id="14" name="Picture 13">
            <a:extLst>
              <a:ext uri="{FF2B5EF4-FFF2-40B4-BE49-F238E27FC236}">
                <a16:creationId xmlns:a16="http://schemas.microsoft.com/office/drawing/2014/main" id="{B34D921A-FAE3-804A-9F12-91D76DCD91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30457" y="4731804"/>
            <a:ext cx="630124" cy="633512"/>
          </a:xfrm>
          <a:prstGeom prst="rect">
            <a:avLst/>
          </a:prstGeom>
        </p:spPr>
      </p:pic>
      <p:pic>
        <p:nvPicPr>
          <p:cNvPr id="15" name="Picture 14">
            <a:extLst>
              <a:ext uri="{FF2B5EF4-FFF2-40B4-BE49-F238E27FC236}">
                <a16:creationId xmlns:a16="http://schemas.microsoft.com/office/drawing/2014/main" id="{9C3F4787-9A60-8048-ADA9-26523BD3AF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36225" y="5494198"/>
            <a:ext cx="609600" cy="612877"/>
          </a:xfrm>
          <a:prstGeom prst="rect">
            <a:avLst/>
          </a:prstGeom>
        </p:spPr>
      </p:pic>
      <p:sp>
        <p:nvSpPr>
          <p:cNvPr id="16" name="TextBox 15">
            <a:extLst>
              <a:ext uri="{FF2B5EF4-FFF2-40B4-BE49-F238E27FC236}">
                <a16:creationId xmlns:a16="http://schemas.microsoft.com/office/drawing/2014/main" id="{1B0E43E4-F1A2-DF4B-8FFD-5B111FC50EA8}"/>
              </a:ext>
            </a:extLst>
          </p:cNvPr>
          <p:cNvSpPr txBox="1"/>
          <p:nvPr userDrawn="1"/>
        </p:nvSpPr>
        <p:spPr>
          <a:xfrm>
            <a:off x="6401524" y="4848505"/>
            <a:ext cx="1796047" cy="400110"/>
          </a:xfrm>
          <a:prstGeom prst="rect">
            <a:avLst/>
          </a:prstGeom>
          <a:noFill/>
        </p:spPr>
        <p:txBody>
          <a:bodyPr wrap="square" rtlCol="0">
            <a:spAutoFit/>
          </a:bodyPr>
          <a:lstStyle/>
          <a:p>
            <a:r>
              <a:rPr lang="en-US" sz="2000" b="1" dirty="0">
                <a:solidFill>
                  <a:srgbClr val="154060"/>
                </a:solidFill>
                <a:latin typeface="+mj-lt"/>
              </a:rPr>
              <a:t>@forumfyi</a:t>
            </a:r>
          </a:p>
        </p:txBody>
      </p:sp>
      <p:sp>
        <p:nvSpPr>
          <p:cNvPr id="17" name="TextBox 16">
            <a:extLst>
              <a:ext uri="{FF2B5EF4-FFF2-40B4-BE49-F238E27FC236}">
                <a16:creationId xmlns:a16="http://schemas.microsoft.com/office/drawing/2014/main" id="{55A16F49-E0C1-F245-ABC9-A2F03F2C173A}"/>
              </a:ext>
            </a:extLst>
          </p:cNvPr>
          <p:cNvSpPr txBox="1"/>
          <p:nvPr userDrawn="1"/>
        </p:nvSpPr>
        <p:spPr>
          <a:xfrm>
            <a:off x="6415224" y="5600581"/>
            <a:ext cx="2853467" cy="400110"/>
          </a:xfrm>
          <a:prstGeom prst="rect">
            <a:avLst/>
          </a:prstGeom>
          <a:noFill/>
        </p:spPr>
        <p:txBody>
          <a:bodyPr wrap="square" rtlCol="0">
            <a:spAutoFit/>
          </a:bodyPr>
          <a:lstStyle/>
          <a:p>
            <a:r>
              <a:rPr lang="en-US" sz="2000" b="1" dirty="0" err="1">
                <a:solidFill>
                  <a:srgbClr val="154060"/>
                </a:solidFill>
                <a:latin typeface="+mj-lt"/>
              </a:rPr>
              <a:t>facebook.com</a:t>
            </a:r>
            <a:r>
              <a:rPr lang="en-US" sz="2000" b="1" dirty="0">
                <a:solidFill>
                  <a:srgbClr val="154060"/>
                </a:solidFill>
                <a:latin typeface="+mj-lt"/>
              </a:rPr>
              <a:t>/forumfyi</a:t>
            </a:r>
          </a:p>
        </p:txBody>
      </p:sp>
      <p:sp>
        <p:nvSpPr>
          <p:cNvPr id="3" name="Rectangle 2">
            <a:extLst>
              <a:ext uri="{FF2B5EF4-FFF2-40B4-BE49-F238E27FC236}">
                <a16:creationId xmlns:a16="http://schemas.microsoft.com/office/drawing/2014/main" id="{8B051001-5B77-DC46-B473-077E50E69334}"/>
              </a:ext>
            </a:extLst>
          </p:cNvPr>
          <p:cNvSpPr/>
          <p:nvPr userDrawn="1"/>
        </p:nvSpPr>
        <p:spPr>
          <a:xfrm>
            <a:off x="8077200" y="6000691"/>
            <a:ext cx="3949700" cy="74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5654D0C-29A7-7F47-B571-8E956DF2BA54}"/>
              </a:ext>
            </a:extLst>
          </p:cNvPr>
          <p:cNvSpPr txBox="1"/>
          <p:nvPr userDrawn="1"/>
        </p:nvSpPr>
        <p:spPr>
          <a:xfrm>
            <a:off x="9268691" y="5348797"/>
            <a:ext cx="2653781" cy="646331"/>
          </a:xfrm>
          <a:prstGeom prst="rect">
            <a:avLst/>
          </a:prstGeom>
          <a:noFill/>
        </p:spPr>
        <p:txBody>
          <a:bodyPr wrap="square" rtlCol="0">
            <a:spAutoFit/>
          </a:bodyPr>
          <a:lstStyle/>
          <a:p>
            <a:r>
              <a:rPr lang="en-US" dirty="0"/>
              <a:t>7064 Eastern Avenue, NW</a:t>
            </a:r>
          </a:p>
          <a:p>
            <a:r>
              <a:rPr lang="en-US" dirty="0"/>
              <a:t>Washington, D.C. 20012</a:t>
            </a:r>
          </a:p>
        </p:txBody>
      </p:sp>
      <p:sp>
        <p:nvSpPr>
          <p:cNvPr id="4" name="Content Placeholder 3">
            <a:extLst>
              <a:ext uri="{FF2B5EF4-FFF2-40B4-BE49-F238E27FC236}">
                <a16:creationId xmlns:a16="http://schemas.microsoft.com/office/drawing/2014/main" id="{7A1730B3-4FA4-4E24-A8A8-A0D7D78D9F49}"/>
              </a:ext>
            </a:extLst>
          </p:cNvPr>
          <p:cNvSpPr>
            <a:spLocks noGrp="1"/>
          </p:cNvSpPr>
          <p:nvPr>
            <p:ph sz="quarter" idx="10" hasCustomPrompt="1"/>
          </p:nvPr>
        </p:nvSpPr>
        <p:spPr>
          <a:xfrm>
            <a:off x="5735638" y="1646238"/>
            <a:ext cx="5989637" cy="2733675"/>
          </a:xfrm>
        </p:spPr>
        <p:txBody>
          <a:bodyPr/>
          <a:lstStyle>
            <a:lvl1pPr>
              <a:buNone/>
              <a:defRPr/>
            </a:lvl1pPr>
            <a:lvl2pPr>
              <a:buNone/>
              <a:defRPr/>
            </a:lvl2pPr>
            <a:lvl3pPr>
              <a:buNone/>
              <a:defRPr/>
            </a:lvl3pPr>
            <a:lvl4pPr>
              <a:buNone/>
              <a:defRPr/>
            </a:lvl4pPr>
            <a:lvl5pPr>
              <a:buNone/>
              <a:defRPr/>
            </a:lvl5pPr>
          </a:lstStyle>
          <a:p>
            <a:pPr lvl="0"/>
            <a:r>
              <a:rPr lang="en-US" dirty="0"/>
              <a:t>[Insert Name &amp; Contact Info]</a:t>
            </a:r>
          </a:p>
        </p:txBody>
      </p:sp>
      <p:sp>
        <p:nvSpPr>
          <p:cNvPr id="18" name="TextBox 17">
            <a:extLst>
              <a:ext uri="{FF2B5EF4-FFF2-40B4-BE49-F238E27FC236}">
                <a16:creationId xmlns:a16="http://schemas.microsoft.com/office/drawing/2014/main" id="{3C53BAF6-F5ED-4294-8DF4-B5902C19A93A}"/>
              </a:ext>
            </a:extLst>
          </p:cNvPr>
          <p:cNvSpPr txBox="1"/>
          <p:nvPr userDrawn="1"/>
        </p:nvSpPr>
        <p:spPr>
          <a:xfrm>
            <a:off x="8460744" y="4862323"/>
            <a:ext cx="3643648" cy="369332"/>
          </a:xfrm>
          <a:prstGeom prst="rect">
            <a:avLst/>
          </a:prstGeom>
          <a:noFill/>
        </p:spPr>
        <p:txBody>
          <a:bodyPr wrap="square">
            <a:spAutoFit/>
          </a:bodyPr>
          <a:lstStyle/>
          <a:p>
            <a:r>
              <a:rPr lang="en-US" sz="1800" dirty="0">
                <a:hlinkClick r:id="rId5"/>
              </a:rPr>
              <a:t>https://forumfyi.org/weikartcenter</a:t>
            </a:r>
            <a:r>
              <a:rPr lang="en-US" sz="1800" dirty="0"/>
              <a:t> </a:t>
            </a:r>
          </a:p>
        </p:txBody>
      </p:sp>
    </p:spTree>
    <p:extLst>
      <p:ext uri="{BB962C8B-B14F-4D97-AF65-F5344CB8AC3E}">
        <p14:creationId xmlns:p14="http://schemas.microsoft.com/office/powerpoint/2010/main" val="30313545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9E283-7D3D-3665-4043-A643CDB557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219BAA-9453-6CE1-2420-5D098A0D35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B68A4-58F7-BDF5-3129-2EAEAC13183A}"/>
              </a:ext>
            </a:extLst>
          </p:cNvPr>
          <p:cNvSpPr>
            <a:spLocks noGrp="1"/>
          </p:cNvSpPr>
          <p:nvPr>
            <p:ph type="dt" sz="half" idx="10"/>
          </p:nvPr>
        </p:nvSpPr>
        <p:spPr/>
        <p:txBody>
          <a:bodyPr/>
          <a:lstStyle/>
          <a:p>
            <a:fld id="{EF3101B7-BB56-4DBC-A9C8-719D6DDC80D0}" type="datetimeFigureOut">
              <a:rPr lang="en-US" smtClean="0"/>
              <a:t>9/25/2024</a:t>
            </a:fld>
            <a:endParaRPr lang="en-US"/>
          </a:p>
        </p:txBody>
      </p:sp>
      <p:sp>
        <p:nvSpPr>
          <p:cNvPr id="5" name="Footer Placeholder 4">
            <a:extLst>
              <a:ext uri="{FF2B5EF4-FFF2-40B4-BE49-F238E27FC236}">
                <a16:creationId xmlns:a16="http://schemas.microsoft.com/office/drawing/2014/main" id="{8465CAF0-0E45-654F-F0FF-2171ACD17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B2253-5BFF-9644-213C-FFAE9D1DB8E3}"/>
              </a:ext>
            </a:extLst>
          </p:cNvPr>
          <p:cNvSpPr>
            <a:spLocks noGrp="1"/>
          </p:cNvSpPr>
          <p:nvPr>
            <p:ph type="sldNum" sz="quarter" idx="12"/>
          </p:nvPr>
        </p:nvSpPr>
        <p:spPr/>
        <p:txBody>
          <a:bodyPr/>
          <a:lstStyle/>
          <a:p>
            <a:fld id="{C9C8DA2D-5CAC-4B98-ABEC-C961AF129B6A}" type="slidenum">
              <a:rPr lang="en-US" smtClean="0"/>
              <a:t>‹#›</a:t>
            </a:fld>
            <a:endParaRPr lang="en-US"/>
          </a:p>
        </p:txBody>
      </p:sp>
    </p:spTree>
    <p:extLst>
      <p:ext uri="{BB962C8B-B14F-4D97-AF65-F5344CB8AC3E}">
        <p14:creationId xmlns:p14="http://schemas.microsoft.com/office/powerpoint/2010/main" val="2186079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0EA21B7-DD12-934B-A9BA-2428724DD019}"/>
              </a:ext>
            </a:extLst>
          </p:cNvPr>
          <p:cNvPicPr>
            <a:picLocks noChangeAspect="1"/>
          </p:cNvPicPr>
          <p:nvPr userDrawn="1"/>
        </p:nvPicPr>
        <p:blipFill rotWithShape="1">
          <a:blip r:embed="rId2"/>
          <a:srcRect l="52423" r="4512"/>
          <a:stretch/>
        </p:blipFill>
        <p:spPr>
          <a:xfrm>
            <a:off x="10302139" y="3545439"/>
            <a:ext cx="1523442" cy="1305613"/>
          </a:xfrm>
          <a:prstGeom prst="rect">
            <a:avLst/>
          </a:prstGeom>
        </p:spPr>
      </p:pic>
      <p:pic>
        <p:nvPicPr>
          <p:cNvPr id="8" name="Picture 7" descr="A close up of a logo&#10;&#10;Description automatically generated">
            <a:extLst>
              <a:ext uri="{FF2B5EF4-FFF2-40B4-BE49-F238E27FC236}">
                <a16:creationId xmlns:a16="http://schemas.microsoft.com/office/drawing/2014/main" id="{79B5CA96-6557-F24B-B6D9-5A2616D1FDE1}"/>
              </a:ext>
            </a:extLst>
          </p:cNvPr>
          <p:cNvPicPr>
            <a:picLocks noChangeAspect="1"/>
          </p:cNvPicPr>
          <p:nvPr userDrawn="1"/>
        </p:nvPicPr>
        <p:blipFill>
          <a:blip r:embed="rId3"/>
          <a:stretch>
            <a:fillRect/>
          </a:stretch>
        </p:blipFill>
        <p:spPr>
          <a:xfrm>
            <a:off x="158932" y="545037"/>
            <a:ext cx="5110900" cy="1058364"/>
          </a:xfrm>
          <a:prstGeom prst="rect">
            <a:avLst/>
          </a:prstGeom>
        </p:spPr>
      </p:pic>
      <p:sp>
        <p:nvSpPr>
          <p:cNvPr id="9" name="Rectangle 8">
            <a:extLst>
              <a:ext uri="{FF2B5EF4-FFF2-40B4-BE49-F238E27FC236}">
                <a16:creationId xmlns:a16="http://schemas.microsoft.com/office/drawing/2014/main" id="{E168CBE2-4533-EB4B-A338-7CC6C0A01BA8}"/>
              </a:ext>
            </a:extLst>
          </p:cNvPr>
          <p:cNvSpPr/>
          <p:nvPr userDrawn="1"/>
        </p:nvSpPr>
        <p:spPr>
          <a:xfrm>
            <a:off x="-3079" y="2298031"/>
            <a:ext cx="7514330" cy="3308035"/>
          </a:xfrm>
          <a:prstGeom prst="rect">
            <a:avLst/>
          </a:prstGeom>
          <a:solidFill>
            <a:srgbClr val="94C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C947"/>
              </a:solidFill>
            </a:endParaRPr>
          </a:p>
        </p:txBody>
      </p:sp>
      <p:sp>
        <p:nvSpPr>
          <p:cNvPr id="10" name="TextBox 9">
            <a:extLst>
              <a:ext uri="{FF2B5EF4-FFF2-40B4-BE49-F238E27FC236}">
                <a16:creationId xmlns:a16="http://schemas.microsoft.com/office/drawing/2014/main" id="{095769C9-050F-8540-9636-8C6D059BEF1B}"/>
              </a:ext>
            </a:extLst>
          </p:cNvPr>
          <p:cNvSpPr txBox="1"/>
          <p:nvPr userDrawn="1"/>
        </p:nvSpPr>
        <p:spPr>
          <a:xfrm>
            <a:off x="366419" y="2451383"/>
            <a:ext cx="6438295" cy="3416320"/>
          </a:xfrm>
          <a:prstGeom prst="rect">
            <a:avLst/>
          </a:prstGeom>
          <a:noFill/>
        </p:spPr>
        <p:txBody>
          <a:bodyPr wrap="square" rtlCol="0">
            <a:spAutoFit/>
          </a:bodyPr>
          <a:lstStyle/>
          <a:p>
            <a:r>
              <a:rPr lang="en-US" b="1" i="0" dirty="0">
                <a:solidFill>
                  <a:schemeClr val="bg1"/>
                </a:solidFill>
                <a:latin typeface="Franklin Gothic Book" panose="020B0503020102020204" pitchFamily="34" charset="0"/>
              </a:rPr>
              <a:t>David P. Weikart Center for Youth Program Quality </a:t>
            </a:r>
            <a:r>
              <a:rPr lang="en-US" b="0" i="0" dirty="0">
                <a:solidFill>
                  <a:schemeClr val="bg1"/>
                </a:solidFill>
                <a:latin typeface="Franklin Gothic Book" panose="020B0503020102020204" pitchFamily="34" charset="0"/>
              </a:rPr>
              <a:t>is a leader in empowering education and human service leaders to adapt, implement, and scale best-in-class, research-validated quality improvement systems to advance child and youth development. Training and technical assistance in quality improvement system design, effective performance data, and lower stakes accountability has helped OST networks across the country be successful, scale-able, and sustainable. The Weikart Center is a critical part of the Forum for Youth Investment’s overall effort to build leadership capacity to advance readiness and equity</a:t>
            </a:r>
            <a:r>
              <a:rPr lang="en-US" dirty="0">
                <a:solidFill>
                  <a:schemeClr val="bg1"/>
                </a:solidFill>
              </a:rPr>
              <a:t>.</a:t>
            </a:r>
          </a:p>
          <a:p>
            <a:br>
              <a:rPr lang="en-US" dirty="0"/>
            </a:br>
            <a:endParaRPr lang="en-US" dirty="0">
              <a:solidFill>
                <a:schemeClr val="bg1"/>
              </a:solidFill>
            </a:endParaRPr>
          </a:p>
        </p:txBody>
      </p:sp>
      <p:pic>
        <p:nvPicPr>
          <p:cNvPr id="12" name="Picture 11">
            <a:extLst>
              <a:ext uri="{FF2B5EF4-FFF2-40B4-BE49-F238E27FC236}">
                <a16:creationId xmlns:a16="http://schemas.microsoft.com/office/drawing/2014/main" id="{5EE88465-C454-F14D-A685-717CC6E7B3AA}"/>
              </a:ext>
            </a:extLst>
          </p:cNvPr>
          <p:cNvPicPr>
            <a:picLocks noChangeAspect="1"/>
          </p:cNvPicPr>
          <p:nvPr userDrawn="1"/>
        </p:nvPicPr>
        <p:blipFill>
          <a:blip r:embed="rId4"/>
          <a:srcRect/>
          <a:stretch/>
        </p:blipFill>
        <p:spPr>
          <a:xfrm>
            <a:off x="9875978" y="2189975"/>
            <a:ext cx="1519558" cy="1474864"/>
          </a:xfrm>
          <a:prstGeom prst="rect">
            <a:avLst/>
          </a:prstGeom>
        </p:spPr>
      </p:pic>
      <p:pic>
        <p:nvPicPr>
          <p:cNvPr id="13" name="Picture 12" descr="A close up of a logo&#10;&#10;Description automatically generated">
            <a:extLst>
              <a:ext uri="{FF2B5EF4-FFF2-40B4-BE49-F238E27FC236}">
                <a16:creationId xmlns:a16="http://schemas.microsoft.com/office/drawing/2014/main" id="{308455F2-4049-684D-BE0B-511B5A2C7DCE}"/>
              </a:ext>
            </a:extLst>
          </p:cNvPr>
          <p:cNvPicPr>
            <a:picLocks noChangeAspect="1"/>
          </p:cNvPicPr>
          <p:nvPr userDrawn="1"/>
        </p:nvPicPr>
        <p:blipFill>
          <a:blip r:embed="rId5"/>
          <a:stretch>
            <a:fillRect/>
          </a:stretch>
        </p:blipFill>
        <p:spPr>
          <a:xfrm>
            <a:off x="7968564" y="3899566"/>
            <a:ext cx="1661022" cy="951486"/>
          </a:xfrm>
          <a:prstGeom prst="rect">
            <a:avLst/>
          </a:prstGeom>
        </p:spPr>
      </p:pic>
      <p:pic>
        <p:nvPicPr>
          <p:cNvPr id="15" name="Picture 14" descr="A close up of a sign&#10;&#10;Description automatically generated">
            <a:extLst>
              <a:ext uri="{FF2B5EF4-FFF2-40B4-BE49-F238E27FC236}">
                <a16:creationId xmlns:a16="http://schemas.microsoft.com/office/drawing/2014/main" id="{66603842-8560-E64F-A9A5-8A01FE80E4EE}"/>
              </a:ext>
            </a:extLst>
          </p:cNvPr>
          <p:cNvPicPr>
            <a:picLocks noChangeAspect="1"/>
          </p:cNvPicPr>
          <p:nvPr userDrawn="1"/>
        </p:nvPicPr>
        <p:blipFill>
          <a:blip r:embed="rId6"/>
          <a:stretch>
            <a:fillRect/>
          </a:stretch>
        </p:blipFill>
        <p:spPr>
          <a:xfrm>
            <a:off x="8429892" y="4903251"/>
            <a:ext cx="2618876" cy="785663"/>
          </a:xfrm>
          <a:prstGeom prst="rect">
            <a:avLst/>
          </a:prstGeom>
        </p:spPr>
      </p:pic>
      <p:sp>
        <p:nvSpPr>
          <p:cNvPr id="17" name="TextBox 16">
            <a:extLst>
              <a:ext uri="{FF2B5EF4-FFF2-40B4-BE49-F238E27FC236}">
                <a16:creationId xmlns:a16="http://schemas.microsoft.com/office/drawing/2014/main" id="{7975F8BC-DD1B-1247-A8B3-E5345704DDD6}"/>
              </a:ext>
            </a:extLst>
          </p:cNvPr>
          <p:cNvSpPr txBox="1"/>
          <p:nvPr userDrawn="1"/>
        </p:nvSpPr>
        <p:spPr>
          <a:xfrm>
            <a:off x="7641651" y="1250703"/>
            <a:ext cx="4195357" cy="646331"/>
          </a:xfrm>
          <a:prstGeom prst="rect">
            <a:avLst/>
          </a:prstGeom>
          <a:noFill/>
        </p:spPr>
        <p:txBody>
          <a:bodyPr wrap="square" rtlCol="0">
            <a:spAutoFit/>
          </a:bodyPr>
          <a:lstStyle/>
          <a:p>
            <a:pPr algn="ctr"/>
            <a:r>
              <a:rPr lang="en-US" i="1" dirty="0">
                <a:solidFill>
                  <a:schemeClr val="bg2">
                    <a:lumMod val="75000"/>
                  </a:schemeClr>
                </a:solidFill>
              </a:rPr>
              <a:t>The Forum for Youth Investment is also the proud parent organization of: </a:t>
            </a:r>
          </a:p>
        </p:txBody>
      </p:sp>
      <p:pic>
        <p:nvPicPr>
          <p:cNvPr id="3" name="Picture 2" descr="A picture containing kylix&#10;&#10;Description automatically generated">
            <a:extLst>
              <a:ext uri="{FF2B5EF4-FFF2-40B4-BE49-F238E27FC236}">
                <a16:creationId xmlns:a16="http://schemas.microsoft.com/office/drawing/2014/main" id="{BFE58F38-D352-2C4B-99BA-A87A55A8B184}"/>
              </a:ext>
            </a:extLst>
          </p:cNvPr>
          <p:cNvPicPr>
            <a:picLocks noChangeAspect="1"/>
          </p:cNvPicPr>
          <p:nvPr userDrawn="1"/>
        </p:nvPicPr>
        <p:blipFill>
          <a:blip r:embed="rId7"/>
          <a:stretch>
            <a:fillRect/>
          </a:stretch>
        </p:blipFill>
        <p:spPr>
          <a:xfrm>
            <a:off x="8092294" y="2182792"/>
            <a:ext cx="1419568" cy="1431016"/>
          </a:xfrm>
          <a:prstGeom prst="rect">
            <a:avLst/>
          </a:prstGeom>
        </p:spPr>
      </p:pic>
    </p:spTree>
    <p:extLst>
      <p:ext uri="{BB962C8B-B14F-4D97-AF65-F5344CB8AC3E}">
        <p14:creationId xmlns:p14="http://schemas.microsoft.com/office/powerpoint/2010/main" val="2139838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3B0D4-788F-E9D8-AD02-EC20120E1E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6D65F0-9621-BDFC-F90F-1D40734CC2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1F9AC6-9679-0F46-E262-E8CC540E3B65}"/>
              </a:ext>
            </a:extLst>
          </p:cNvPr>
          <p:cNvSpPr>
            <a:spLocks noGrp="1"/>
          </p:cNvSpPr>
          <p:nvPr>
            <p:ph type="dt" sz="half" idx="10"/>
          </p:nvPr>
        </p:nvSpPr>
        <p:spPr/>
        <p:txBody>
          <a:bodyPr/>
          <a:lstStyle/>
          <a:p>
            <a:fld id="{EF3101B7-BB56-4DBC-A9C8-719D6DDC80D0}" type="datetimeFigureOut">
              <a:rPr lang="en-US" smtClean="0"/>
              <a:t>9/25/2024</a:t>
            </a:fld>
            <a:endParaRPr lang="en-US"/>
          </a:p>
        </p:txBody>
      </p:sp>
      <p:sp>
        <p:nvSpPr>
          <p:cNvPr id="5" name="Footer Placeholder 4">
            <a:extLst>
              <a:ext uri="{FF2B5EF4-FFF2-40B4-BE49-F238E27FC236}">
                <a16:creationId xmlns:a16="http://schemas.microsoft.com/office/drawing/2014/main" id="{DC49961F-49D1-793B-4704-DF55BC746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B96DB-F13E-9064-A150-9F56E1A25B2B}"/>
              </a:ext>
            </a:extLst>
          </p:cNvPr>
          <p:cNvSpPr>
            <a:spLocks noGrp="1"/>
          </p:cNvSpPr>
          <p:nvPr>
            <p:ph type="sldNum" sz="quarter" idx="12"/>
          </p:nvPr>
        </p:nvSpPr>
        <p:spPr/>
        <p:txBody>
          <a:bodyPr/>
          <a:lstStyle/>
          <a:p>
            <a:fld id="{C9C8DA2D-5CAC-4B98-ABEC-C961AF129B6A}" type="slidenum">
              <a:rPr lang="en-US" smtClean="0"/>
              <a:t>‹#›</a:t>
            </a:fld>
            <a:endParaRPr lang="en-US"/>
          </a:p>
        </p:txBody>
      </p:sp>
    </p:spTree>
    <p:extLst>
      <p:ext uri="{BB962C8B-B14F-4D97-AF65-F5344CB8AC3E}">
        <p14:creationId xmlns:p14="http://schemas.microsoft.com/office/powerpoint/2010/main" val="2256334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1F262-4D33-ECDB-8967-A2EF283D45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5906BA-9296-C727-F996-B23264B993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EA5D1B-F38F-CC60-AFEB-ECFFC859E8E1}"/>
              </a:ext>
            </a:extLst>
          </p:cNvPr>
          <p:cNvSpPr>
            <a:spLocks noGrp="1"/>
          </p:cNvSpPr>
          <p:nvPr>
            <p:ph type="dt" sz="half" idx="10"/>
          </p:nvPr>
        </p:nvSpPr>
        <p:spPr/>
        <p:txBody>
          <a:bodyPr/>
          <a:lstStyle/>
          <a:p>
            <a:fld id="{EF3101B7-BB56-4DBC-A9C8-719D6DDC80D0}" type="datetimeFigureOut">
              <a:rPr lang="en-US" smtClean="0"/>
              <a:t>9/25/2024</a:t>
            </a:fld>
            <a:endParaRPr lang="en-US"/>
          </a:p>
        </p:txBody>
      </p:sp>
      <p:sp>
        <p:nvSpPr>
          <p:cNvPr id="5" name="Footer Placeholder 4">
            <a:extLst>
              <a:ext uri="{FF2B5EF4-FFF2-40B4-BE49-F238E27FC236}">
                <a16:creationId xmlns:a16="http://schemas.microsoft.com/office/drawing/2014/main" id="{CB6D9872-02F9-4164-E4DA-908B1B254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6A732-F3A9-94A1-D525-7801D379A020}"/>
              </a:ext>
            </a:extLst>
          </p:cNvPr>
          <p:cNvSpPr>
            <a:spLocks noGrp="1"/>
          </p:cNvSpPr>
          <p:nvPr>
            <p:ph type="sldNum" sz="quarter" idx="12"/>
          </p:nvPr>
        </p:nvSpPr>
        <p:spPr/>
        <p:txBody>
          <a:bodyPr/>
          <a:lstStyle/>
          <a:p>
            <a:fld id="{C9C8DA2D-5CAC-4B98-ABEC-C961AF129B6A}" type="slidenum">
              <a:rPr lang="en-US" smtClean="0"/>
              <a:t>‹#›</a:t>
            </a:fld>
            <a:endParaRPr lang="en-US"/>
          </a:p>
        </p:txBody>
      </p:sp>
    </p:spTree>
    <p:extLst>
      <p:ext uri="{BB962C8B-B14F-4D97-AF65-F5344CB8AC3E}">
        <p14:creationId xmlns:p14="http://schemas.microsoft.com/office/powerpoint/2010/main" val="1316790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41850-F576-2652-3DB1-548B854E28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39B156-0E6F-2ECD-829B-20B58E3040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BE9068-5C21-CAD1-C4F0-388582263A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F792A3-6C64-4336-98C0-9788D3754B71}"/>
              </a:ext>
            </a:extLst>
          </p:cNvPr>
          <p:cNvSpPr>
            <a:spLocks noGrp="1"/>
          </p:cNvSpPr>
          <p:nvPr>
            <p:ph type="dt" sz="half" idx="10"/>
          </p:nvPr>
        </p:nvSpPr>
        <p:spPr/>
        <p:txBody>
          <a:bodyPr/>
          <a:lstStyle/>
          <a:p>
            <a:fld id="{EF3101B7-BB56-4DBC-A9C8-719D6DDC80D0}" type="datetimeFigureOut">
              <a:rPr lang="en-US" smtClean="0"/>
              <a:t>9/25/2024</a:t>
            </a:fld>
            <a:endParaRPr lang="en-US"/>
          </a:p>
        </p:txBody>
      </p:sp>
      <p:sp>
        <p:nvSpPr>
          <p:cNvPr id="6" name="Footer Placeholder 5">
            <a:extLst>
              <a:ext uri="{FF2B5EF4-FFF2-40B4-BE49-F238E27FC236}">
                <a16:creationId xmlns:a16="http://schemas.microsoft.com/office/drawing/2014/main" id="{7CCA44C6-DF41-4A96-3B4A-5B5983A3AF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16D94-2311-1043-44C2-F3054B1AC7D7}"/>
              </a:ext>
            </a:extLst>
          </p:cNvPr>
          <p:cNvSpPr>
            <a:spLocks noGrp="1"/>
          </p:cNvSpPr>
          <p:nvPr>
            <p:ph type="sldNum" sz="quarter" idx="12"/>
          </p:nvPr>
        </p:nvSpPr>
        <p:spPr/>
        <p:txBody>
          <a:bodyPr/>
          <a:lstStyle/>
          <a:p>
            <a:fld id="{C9C8DA2D-5CAC-4B98-ABEC-C961AF129B6A}" type="slidenum">
              <a:rPr lang="en-US" smtClean="0"/>
              <a:t>‹#›</a:t>
            </a:fld>
            <a:endParaRPr lang="en-US"/>
          </a:p>
        </p:txBody>
      </p:sp>
    </p:spTree>
    <p:extLst>
      <p:ext uri="{BB962C8B-B14F-4D97-AF65-F5344CB8AC3E}">
        <p14:creationId xmlns:p14="http://schemas.microsoft.com/office/powerpoint/2010/main" val="4170969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44CA3-BE5B-A277-BA32-FEE7E34B8F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57FCB0-044B-C540-0188-5EA12959A0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FDE9AE-575D-2A78-7367-9C1CE7C87B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BD06F4-FE30-B13C-E3C2-52AE9C34A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149028-964D-1FDF-D7E7-2CF7918FB7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F08D22-9D8F-C1BC-785E-7A11F11ECDA5}"/>
              </a:ext>
            </a:extLst>
          </p:cNvPr>
          <p:cNvSpPr>
            <a:spLocks noGrp="1"/>
          </p:cNvSpPr>
          <p:nvPr>
            <p:ph type="dt" sz="half" idx="10"/>
          </p:nvPr>
        </p:nvSpPr>
        <p:spPr/>
        <p:txBody>
          <a:bodyPr/>
          <a:lstStyle/>
          <a:p>
            <a:fld id="{EF3101B7-BB56-4DBC-A9C8-719D6DDC80D0}" type="datetimeFigureOut">
              <a:rPr lang="en-US" smtClean="0"/>
              <a:t>9/25/2024</a:t>
            </a:fld>
            <a:endParaRPr lang="en-US"/>
          </a:p>
        </p:txBody>
      </p:sp>
      <p:sp>
        <p:nvSpPr>
          <p:cNvPr id="8" name="Footer Placeholder 7">
            <a:extLst>
              <a:ext uri="{FF2B5EF4-FFF2-40B4-BE49-F238E27FC236}">
                <a16:creationId xmlns:a16="http://schemas.microsoft.com/office/drawing/2014/main" id="{FEFBF776-B216-3B00-44C1-22EDF098D8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88A1B6-F57A-BCBA-109D-F16A27434681}"/>
              </a:ext>
            </a:extLst>
          </p:cNvPr>
          <p:cNvSpPr>
            <a:spLocks noGrp="1"/>
          </p:cNvSpPr>
          <p:nvPr>
            <p:ph type="sldNum" sz="quarter" idx="12"/>
          </p:nvPr>
        </p:nvSpPr>
        <p:spPr/>
        <p:txBody>
          <a:bodyPr/>
          <a:lstStyle/>
          <a:p>
            <a:fld id="{C9C8DA2D-5CAC-4B98-ABEC-C961AF129B6A}" type="slidenum">
              <a:rPr lang="en-US" smtClean="0"/>
              <a:t>‹#›</a:t>
            </a:fld>
            <a:endParaRPr lang="en-US"/>
          </a:p>
        </p:txBody>
      </p:sp>
    </p:spTree>
    <p:extLst>
      <p:ext uri="{BB962C8B-B14F-4D97-AF65-F5344CB8AC3E}">
        <p14:creationId xmlns:p14="http://schemas.microsoft.com/office/powerpoint/2010/main" val="3091509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9E8BE-9754-71BD-4452-0C515DDD0D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C99444-BADA-DBE5-8479-43D28B67E5F7}"/>
              </a:ext>
            </a:extLst>
          </p:cNvPr>
          <p:cNvSpPr>
            <a:spLocks noGrp="1"/>
          </p:cNvSpPr>
          <p:nvPr>
            <p:ph type="dt" sz="half" idx="10"/>
          </p:nvPr>
        </p:nvSpPr>
        <p:spPr/>
        <p:txBody>
          <a:bodyPr/>
          <a:lstStyle/>
          <a:p>
            <a:fld id="{EF3101B7-BB56-4DBC-A9C8-719D6DDC80D0}" type="datetimeFigureOut">
              <a:rPr lang="en-US" smtClean="0"/>
              <a:t>9/25/2024</a:t>
            </a:fld>
            <a:endParaRPr lang="en-US"/>
          </a:p>
        </p:txBody>
      </p:sp>
      <p:sp>
        <p:nvSpPr>
          <p:cNvPr id="4" name="Footer Placeholder 3">
            <a:extLst>
              <a:ext uri="{FF2B5EF4-FFF2-40B4-BE49-F238E27FC236}">
                <a16:creationId xmlns:a16="http://schemas.microsoft.com/office/drawing/2014/main" id="{E7B2BFED-7D61-520A-8E2E-54C5D6EA2E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AEB944-8951-6A6F-F2FC-8AD76FCB1241}"/>
              </a:ext>
            </a:extLst>
          </p:cNvPr>
          <p:cNvSpPr>
            <a:spLocks noGrp="1"/>
          </p:cNvSpPr>
          <p:nvPr>
            <p:ph type="sldNum" sz="quarter" idx="12"/>
          </p:nvPr>
        </p:nvSpPr>
        <p:spPr/>
        <p:txBody>
          <a:bodyPr/>
          <a:lstStyle/>
          <a:p>
            <a:fld id="{C9C8DA2D-5CAC-4B98-ABEC-C961AF129B6A}" type="slidenum">
              <a:rPr lang="en-US" smtClean="0"/>
              <a:t>‹#›</a:t>
            </a:fld>
            <a:endParaRPr lang="en-US"/>
          </a:p>
        </p:txBody>
      </p:sp>
    </p:spTree>
    <p:extLst>
      <p:ext uri="{BB962C8B-B14F-4D97-AF65-F5344CB8AC3E}">
        <p14:creationId xmlns:p14="http://schemas.microsoft.com/office/powerpoint/2010/main" val="41579594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3D98C2-B329-DBBE-2853-E100F397DC52}"/>
              </a:ext>
            </a:extLst>
          </p:cNvPr>
          <p:cNvSpPr>
            <a:spLocks noGrp="1"/>
          </p:cNvSpPr>
          <p:nvPr>
            <p:ph type="dt" sz="half" idx="10"/>
          </p:nvPr>
        </p:nvSpPr>
        <p:spPr/>
        <p:txBody>
          <a:bodyPr/>
          <a:lstStyle/>
          <a:p>
            <a:fld id="{EF3101B7-BB56-4DBC-A9C8-719D6DDC80D0}" type="datetimeFigureOut">
              <a:rPr lang="en-US" smtClean="0"/>
              <a:t>9/25/2024</a:t>
            </a:fld>
            <a:endParaRPr lang="en-US"/>
          </a:p>
        </p:txBody>
      </p:sp>
      <p:sp>
        <p:nvSpPr>
          <p:cNvPr id="3" name="Footer Placeholder 2">
            <a:extLst>
              <a:ext uri="{FF2B5EF4-FFF2-40B4-BE49-F238E27FC236}">
                <a16:creationId xmlns:a16="http://schemas.microsoft.com/office/drawing/2014/main" id="{228D681C-A277-5520-1176-C46DCBE11C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FF6D60-3F51-D495-FEC4-8D2D9CCE32FB}"/>
              </a:ext>
            </a:extLst>
          </p:cNvPr>
          <p:cNvSpPr>
            <a:spLocks noGrp="1"/>
          </p:cNvSpPr>
          <p:nvPr>
            <p:ph type="sldNum" sz="quarter" idx="12"/>
          </p:nvPr>
        </p:nvSpPr>
        <p:spPr/>
        <p:txBody>
          <a:bodyPr/>
          <a:lstStyle/>
          <a:p>
            <a:fld id="{C9C8DA2D-5CAC-4B98-ABEC-C961AF129B6A}" type="slidenum">
              <a:rPr lang="en-US" smtClean="0"/>
              <a:t>‹#›</a:t>
            </a:fld>
            <a:endParaRPr lang="en-US"/>
          </a:p>
        </p:txBody>
      </p:sp>
    </p:spTree>
    <p:extLst>
      <p:ext uri="{BB962C8B-B14F-4D97-AF65-F5344CB8AC3E}">
        <p14:creationId xmlns:p14="http://schemas.microsoft.com/office/powerpoint/2010/main" val="2975249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4F37A-5484-3A14-AEA3-16A646685D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AA0DED-C12A-B540-2B83-047C8D1165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61E3C7-21EE-6122-972E-DEF49012CB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C4200B-9764-E318-8039-06CC98C57F83}"/>
              </a:ext>
            </a:extLst>
          </p:cNvPr>
          <p:cNvSpPr>
            <a:spLocks noGrp="1"/>
          </p:cNvSpPr>
          <p:nvPr>
            <p:ph type="dt" sz="half" idx="10"/>
          </p:nvPr>
        </p:nvSpPr>
        <p:spPr/>
        <p:txBody>
          <a:bodyPr/>
          <a:lstStyle/>
          <a:p>
            <a:fld id="{EF3101B7-BB56-4DBC-A9C8-719D6DDC80D0}" type="datetimeFigureOut">
              <a:rPr lang="en-US" smtClean="0"/>
              <a:t>9/25/2024</a:t>
            </a:fld>
            <a:endParaRPr lang="en-US"/>
          </a:p>
        </p:txBody>
      </p:sp>
      <p:sp>
        <p:nvSpPr>
          <p:cNvPr id="6" name="Footer Placeholder 5">
            <a:extLst>
              <a:ext uri="{FF2B5EF4-FFF2-40B4-BE49-F238E27FC236}">
                <a16:creationId xmlns:a16="http://schemas.microsoft.com/office/drawing/2014/main" id="{C2BA4D81-1A8E-BBED-71A6-7C6046882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9714CA-DDB2-EDE0-60F5-0D0DCEB16062}"/>
              </a:ext>
            </a:extLst>
          </p:cNvPr>
          <p:cNvSpPr>
            <a:spLocks noGrp="1"/>
          </p:cNvSpPr>
          <p:nvPr>
            <p:ph type="sldNum" sz="quarter" idx="12"/>
          </p:nvPr>
        </p:nvSpPr>
        <p:spPr/>
        <p:txBody>
          <a:bodyPr/>
          <a:lstStyle/>
          <a:p>
            <a:fld id="{C9C8DA2D-5CAC-4B98-ABEC-C961AF129B6A}" type="slidenum">
              <a:rPr lang="en-US" smtClean="0"/>
              <a:t>‹#›</a:t>
            </a:fld>
            <a:endParaRPr lang="en-US"/>
          </a:p>
        </p:txBody>
      </p:sp>
    </p:spTree>
    <p:extLst>
      <p:ext uri="{BB962C8B-B14F-4D97-AF65-F5344CB8AC3E}">
        <p14:creationId xmlns:p14="http://schemas.microsoft.com/office/powerpoint/2010/main" val="26805241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5193B-02CF-CC07-2C83-6EE4640F72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FFF899-FB0B-E853-34C2-2B4A9BE664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B098B8-11DE-91B9-E42C-B13E12B39B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883E29-DE58-BDFE-1EB5-55AF688A6A24}"/>
              </a:ext>
            </a:extLst>
          </p:cNvPr>
          <p:cNvSpPr>
            <a:spLocks noGrp="1"/>
          </p:cNvSpPr>
          <p:nvPr>
            <p:ph type="dt" sz="half" idx="10"/>
          </p:nvPr>
        </p:nvSpPr>
        <p:spPr/>
        <p:txBody>
          <a:bodyPr/>
          <a:lstStyle/>
          <a:p>
            <a:fld id="{EF3101B7-BB56-4DBC-A9C8-719D6DDC80D0}" type="datetimeFigureOut">
              <a:rPr lang="en-US" smtClean="0"/>
              <a:t>9/25/2024</a:t>
            </a:fld>
            <a:endParaRPr lang="en-US"/>
          </a:p>
        </p:txBody>
      </p:sp>
      <p:sp>
        <p:nvSpPr>
          <p:cNvPr id="6" name="Footer Placeholder 5">
            <a:extLst>
              <a:ext uri="{FF2B5EF4-FFF2-40B4-BE49-F238E27FC236}">
                <a16:creationId xmlns:a16="http://schemas.microsoft.com/office/drawing/2014/main" id="{919968AD-F99C-0D3F-462F-20A00ADC0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BE33F9-56CC-35AA-ACF2-47536582185E}"/>
              </a:ext>
            </a:extLst>
          </p:cNvPr>
          <p:cNvSpPr>
            <a:spLocks noGrp="1"/>
          </p:cNvSpPr>
          <p:nvPr>
            <p:ph type="sldNum" sz="quarter" idx="12"/>
          </p:nvPr>
        </p:nvSpPr>
        <p:spPr/>
        <p:txBody>
          <a:bodyPr/>
          <a:lstStyle/>
          <a:p>
            <a:fld id="{C9C8DA2D-5CAC-4B98-ABEC-C961AF129B6A}" type="slidenum">
              <a:rPr lang="en-US" smtClean="0"/>
              <a:t>‹#›</a:t>
            </a:fld>
            <a:endParaRPr lang="en-US"/>
          </a:p>
        </p:txBody>
      </p:sp>
    </p:spTree>
    <p:extLst>
      <p:ext uri="{BB962C8B-B14F-4D97-AF65-F5344CB8AC3E}">
        <p14:creationId xmlns:p14="http://schemas.microsoft.com/office/powerpoint/2010/main" val="2826163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64CED-8AAF-3CE4-67D5-1777FF8F90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9C455A-80BD-C4EC-69DF-BD05276743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89FB8-56AB-3900-3F2D-4FE58ADA2681}"/>
              </a:ext>
            </a:extLst>
          </p:cNvPr>
          <p:cNvSpPr>
            <a:spLocks noGrp="1"/>
          </p:cNvSpPr>
          <p:nvPr>
            <p:ph type="dt" sz="half" idx="10"/>
          </p:nvPr>
        </p:nvSpPr>
        <p:spPr/>
        <p:txBody>
          <a:bodyPr/>
          <a:lstStyle/>
          <a:p>
            <a:fld id="{EF3101B7-BB56-4DBC-A9C8-719D6DDC80D0}" type="datetimeFigureOut">
              <a:rPr lang="en-US" smtClean="0"/>
              <a:t>9/25/2024</a:t>
            </a:fld>
            <a:endParaRPr lang="en-US"/>
          </a:p>
        </p:txBody>
      </p:sp>
      <p:sp>
        <p:nvSpPr>
          <p:cNvPr id="5" name="Footer Placeholder 4">
            <a:extLst>
              <a:ext uri="{FF2B5EF4-FFF2-40B4-BE49-F238E27FC236}">
                <a16:creationId xmlns:a16="http://schemas.microsoft.com/office/drawing/2014/main" id="{0745DA9C-F07E-9410-2F85-B2905B647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86B36-5E0F-2DDA-284A-0565B0DAC086}"/>
              </a:ext>
            </a:extLst>
          </p:cNvPr>
          <p:cNvSpPr>
            <a:spLocks noGrp="1"/>
          </p:cNvSpPr>
          <p:nvPr>
            <p:ph type="sldNum" sz="quarter" idx="12"/>
          </p:nvPr>
        </p:nvSpPr>
        <p:spPr/>
        <p:txBody>
          <a:bodyPr/>
          <a:lstStyle/>
          <a:p>
            <a:fld id="{C9C8DA2D-5CAC-4B98-ABEC-C961AF129B6A}" type="slidenum">
              <a:rPr lang="en-US" smtClean="0"/>
              <a:t>‹#›</a:t>
            </a:fld>
            <a:endParaRPr lang="en-US"/>
          </a:p>
        </p:txBody>
      </p:sp>
    </p:spTree>
    <p:extLst>
      <p:ext uri="{BB962C8B-B14F-4D97-AF65-F5344CB8AC3E}">
        <p14:creationId xmlns:p14="http://schemas.microsoft.com/office/powerpoint/2010/main" val="1614279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6C4DBC-D60C-FCD2-5706-C678EBE54D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5E4852-00CD-0D57-C8FA-42A9A73390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27D38-2E68-038C-F51E-2F6100411504}"/>
              </a:ext>
            </a:extLst>
          </p:cNvPr>
          <p:cNvSpPr>
            <a:spLocks noGrp="1"/>
          </p:cNvSpPr>
          <p:nvPr>
            <p:ph type="dt" sz="half" idx="10"/>
          </p:nvPr>
        </p:nvSpPr>
        <p:spPr/>
        <p:txBody>
          <a:bodyPr/>
          <a:lstStyle/>
          <a:p>
            <a:fld id="{EF3101B7-BB56-4DBC-A9C8-719D6DDC80D0}" type="datetimeFigureOut">
              <a:rPr lang="en-US" smtClean="0"/>
              <a:t>9/25/2024</a:t>
            </a:fld>
            <a:endParaRPr lang="en-US"/>
          </a:p>
        </p:txBody>
      </p:sp>
      <p:sp>
        <p:nvSpPr>
          <p:cNvPr id="5" name="Footer Placeholder 4">
            <a:extLst>
              <a:ext uri="{FF2B5EF4-FFF2-40B4-BE49-F238E27FC236}">
                <a16:creationId xmlns:a16="http://schemas.microsoft.com/office/drawing/2014/main" id="{5E01E23E-04D9-5D05-48E8-29EFBD1874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59CF0A-B618-B3BA-9975-514AE1B6FCF2}"/>
              </a:ext>
            </a:extLst>
          </p:cNvPr>
          <p:cNvSpPr>
            <a:spLocks noGrp="1"/>
          </p:cNvSpPr>
          <p:nvPr>
            <p:ph type="sldNum" sz="quarter" idx="12"/>
          </p:nvPr>
        </p:nvSpPr>
        <p:spPr/>
        <p:txBody>
          <a:bodyPr/>
          <a:lstStyle/>
          <a:p>
            <a:fld id="{C9C8DA2D-5CAC-4B98-ABEC-C961AF129B6A}" type="slidenum">
              <a:rPr lang="en-US" smtClean="0"/>
              <a:t>‹#›</a:t>
            </a:fld>
            <a:endParaRPr lang="en-US"/>
          </a:p>
        </p:txBody>
      </p:sp>
    </p:spTree>
    <p:extLst>
      <p:ext uri="{BB962C8B-B14F-4D97-AF65-F5344CB8AC3E}">
        <p14:creationId xmlns:p14="http://schemas.microsoft.com/office/powerpoint/2010/main" val="320874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47C101-513A-704C-B9FE-8B5B7F9A1639}"/>
              </a:ext>
            </a:extLst>
          </p:cNvPr>
          <p:cNvSpPr/>
          <p:nvPr userDrawn="1"/>
        </p:nvSpPr>
        <p:spPr>
          <a:xfrm>
            <a:off x="7251029" y="0"/>
            <a:ext cx="48126" cy="6858000"/>
          </a:xfrm>
          <a:prstGeom prst="rect">
            <a:avLst/>
          </a:prstGeom>
          <a:solidFill>
            <a:srgbClr val="2CBDA8"/>
          </a:solidFill>
          <a:ln>
            <a:solidFill>
              <a:srgbClr val="2CB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2E9F2BB3-32D9-EE4A-8A94-4D37F7F54CAB}"/>
              </a:ext>
            </a:extLst>
          </p:cNvPr>
          <p:cNvSpPr>
            <a:spLocks noGrp="1"/>
          </p:cNvSpPr>
          <p:nvPr>
            <p:ph type="title" hasCustomPrompt="1"/>
          </p:nvPr>
        </p:nvSpPr>
        <p:spPr>
          <a:xfrm>
            <a:off x="415271" y="434397"/>
            <a:ext cx="5680729" cy="1325563"/>
          </a:xfrm>
          <a:prstGeom prst="rect">
            <a:avLst/>
          </a:prstGeom>
        </p:spPr>
        <p:txBody>
          <a:bodyPr anchor="ctr"/>
          <a:lstStyle>
            <a:lvl1pPr>
              <a:defRPr sz="3600" b="1">
                <a:solidFill>
                  <a:srgbClr val="2CBDA8"/>
                </a:solidFill>
                <a:latin typeface="Franklin Gothic Book" panose="020B0503020102020204" pitchFamily="34" charset="0"/>
                <a:ea typeface="Verdana" panose="020B0604030504040204" pitchFamily="34" charset="0"/>
                <a:cs typeface="Verdana" panose="020B0604030504040204" pitchFamily="34" charset="0"/>
              </a:defRPr>
            </a:lvl1pPr>
          </a:lstStyle>
          <a:p>
            <a:r>
              <a:rPr lang="en-US" dirty="0"/>
              <a:t>Today’s Presentation</a:t>
            </a:r>
          </a:p>
        </p:txBody>
      </p:sp>
      <p:sp>
        <p:nvSpPr>
          <p:cNvPr id="18" name="Text Placeholder 17">
            <a:extLst>
              <a:ext uri="{FF2B5EF4-FFF2-40B4-BE49-F238E27FC236}">
                <a16:creationId xmlns:a16="http://schemas.microsoft.com/office/drawing/2014/main" id="{E1146048-8961-0645-A072-B6AA0CF5A170}"/>
              </a:ext>
            </a:extLst>
          </p:cNvPr>
          <p:cNvSpPr>
            <a:spLocks noGrp="1"/>
          </p:cNvSpPr>
          <p:nvPr>
            <p:ph type="body" sz="quarter" idx="10" hasCustomPrompt="1"/>
          </p:nvPr>
        </p:nvSpPr>
        <p:spPr>
          <a:xfrm>
            <a:off x="7938222" y="2424980"/>
            <a:ext cx="3727305" cy="387494"/>
          </a:xfrm>
          <a:prstGeom prst="rect">
            <a:avLst/>
          </a:prstGeom>
        </p:spPr>
        <p:txBody>
          <a:bodyPr/>
          <a:lstStyle>
            <a:lvl1pPr marL="0" indent="0">
              <a:buNone/>
              <a:defRPr sz="2000" b="1">
                <a:solidFill>
                  <a:schemeClr val="bg2">
                    <a:lumMod val="50000"/>
                  </a:schemeClr>
                </a:solidFill>
                <a:latin typeface="Franklin Gothic Book" panose="020B0503020102020204" pitchFamily="34" charset="0"/>
                <a:ea typeface="Verdana" panose="020B0604030504040204" pitchFamily="34" charset="0"/>
                <a:cs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DISCUSSION POINTS</a:t>
            </a:r>
          </a:p>
          <a:p>
            <a:pPr lvl="1"/>
            <a:endParaRPr lang="en-US" dirty="0"/>
          </a:p>
        </p:txBody>
      </p:sp>
      <p:sp>
        <p:nvSpPr>
          <p:cNvPr id="22" name="Text Placeholder 21">
            <a:extLst>
              <a:ext uri="{FF2B5EF4-FFF2-40B4-BE49-F238E27FC236}">
                <a16:creationId xmlns:a16="http://schemas.microsoft.com/office/drawing/2014/main" id="{115440AA-8397-2645-81A0-831D4585975D}"/>
              </a:ext>
            </a:extLst>
          </p:cNvPr>
          <p:cNvSpPr>
            <a:spLocks noGrp="1"/>
          </p:cNvSpPr>
          <p:nvPr>
            <p:ph type="body" sz="quarter" idx="11"/>
          </p:nvPr>
        </p:nvSpPr>
        <p:spPr>
          <a:xfrm>
            <a:off x="7937500" y="3071813"/>
            <a:ext cx="3857625" cy="1993900"/>
          </a:xfrm>
          <a:prstGeom prst="rect">
            <a:avLst/>
          </a:prstGeom>
        </p:spPr>
        <p:txBody>
          <a:bodyPr/>
          <a:lstStyle>
            <a:lvl1pPr marL="0" indent="0">
              <a:buNone/>
              <a:defRPr sz="1800" b="0" i="0">
                <a:solidFill>
                  <a:schemeClr val="bg2">
                    <a:lumMod val="50000"/>
                  </a:schemeClr>
                </a:solidFill>
                <a:latin typeface="Franklin Gothic Book" panose="020B05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37812957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ver Option 4">
    <p:bg>
      <p:bgPr>
        <a:solidFill>
          <a:schemeClr val="accent1"/>
        </a:solidFill>
        <a:effectLst/>
      </p:bgPr>
    </p:bg>
    <p:spTree>
      <p:nvGrpSpPr>
        <p:cNvPr id="1" name=""/>
        <p:cNvGrpSpPr/>
        <p:nvPr/>
      </p:nvGrpSpPr>
      <p:grpSpPr>
        <a:xfrm>
          <a:off x="0" y="0"/>
          <a:ext cx="0" cy="0"/>
          <a:chOff x="0" y="0"/>
          <a:chExt cx="0" cy="0"/>
        </a:xfrm>
      </p:grpSpPr>
      <p:sp>
        <p:nvSpPr>
          <p:cNvPr id="8" name="Rounded Rectangle 11">
            <a:extLst>
              <a:ext uri="{FF2B5EF4-FFF2-40B4-BE49-F238E27FC236}">
                <a16:creationId xmlns:a16="http://schemas.microsoft.com/office/drawing/2014/main" id="{96FB1FAE-9B75-7742-B0F5-F60782E34269}"/>
              </a:ext>
            </a:extLst>
          </p:cNvPr>
          <p:cNvSpPr/>
          <p:nvPr userDrawn="1"/>
        </p:nvSpPr>
        <p:spPr>
          <a:xfrm>
            <a:off x="3044420" y="-4760"/>
            <a:ext cx="9161086" cy="5461216"/>
          </a:xfrm>
          <a:custGeom>
            <a:avLst/>
            <a:gdLst>
              <a:gd name="connsiteX0" fmla="*/ 0 w 3965097"/>
              <a:gd name="connsiteY0" fmla="*/ 179062 h 2725036"/>
              <a:gd name="connsiteX1" fmla="*/ 179062 w 3965097"/>
              <a:gd name="connsiteY1" fmla="*/ 0 h 2725036"/>
              <a:gd name="connsiteX2" fmla="*/ 3786035 w 3965097"/>
              <a:gd name="connsiteY2" fmla="*/ 0 h 2725036"/>
              <a:gd name="connsiteX3" fmla="*/ 3965097 w 3965097"/>
              <a:gd name="connsiteY3" fmla="*/ 179062 h 2725036"/>
              <a:gd name="connsiteX4" fmla="*/ 3965097 w 3965097"/>
              <a:gd name="connsiteY4" fmla="*/ 2545974 h 2725036"/>
              <a:gd name="connsiteX5" fmla="*/ 3786035 w 3965097"/>
              <a:gd name="connsiteY5" fmla="*/ 2725036 h 2725036"/>
              <a:gd name="connsiteX6" fmla="*/ 179062 w 3965097"/>
              <a:gd name="connsiteY6" fmla="*/ 2725036 h 2725036"/>
              <a:gd name="connsiteX7" fmla="*/ 0 w 3965097"/>
              <a:gd name="connsiteY7" fmla="*/ 2545974 h 2725036"/>
              <a:gd name="connsiteX8" fmla="*/ 0 w 3965097"/>
              <a:gd name="connsiteY8" fmla="*/ 179062 h 2725036"/>
              <a:gd name="connsiteX0" fmla="*/ 7204 w 3972301"/>
              <a:gd name="connsiteY0" fmla="*/ 179062 h 2728977"/>
              <a:gd name="connsiteX1" fmla="*/ 186266 w 3972301"/>
              <a:gd name="connsiteY1" fmla="*/ 0 h 2728977"/>
              <a:gd name="connsiteX2" fmla="*/ 3793239 w 3972301"/>
              <a:gd name="connsiteY2" fmla="*/ 0 h 2728977"/>
              <a:gd name="connsiteX3" fmla="*/ 3972301 w 3972301"/>
              <a:gd name="connsiteY3" fmla="*/ 179062 h 2728977"/>
              <a:gd name="connsiteX4" fmla="*/ 3972301 w 3972301"/>
              <a:gd name="connsiteY4" fmla="*/ 2545974 h 2728977"/>
              <a:gd name="connsiteX5" fmla="*/ 3793239 w 3972301"/>
              <a:gd name="connsiteY5" fmla="*/ 2725036 h 2728977"/>
              <a:gd name="connsiteX6" fmla="*/ 68025 w 3972301"/>
              <a:gd name="connsiteY6" fmla="*/ 2728977 h 2728977"/>
              <a:gd name="connsiteX7" fmla="*/ 7204 w 3972301"/>
              <a:gd name="connsiteY7" fmla="*/ 2545974 h 2728977"/>
              <a:gd name="connsiteX8" fmla="*/ 7204 w 3972301"/>
              <a:gd name="connsiteY8" fmla="*/ 179062 h 2728977"/>
              <a:gd name="connsiteX0" fmla="*/ 169479 w 4134576"/>
              <a:gd name="connsiteY0" fmla="*/ 179062 h 2728977"/>
              <a:gd name="connsiteX1" fmla="*/ 348541 w 4134576"/>
              <a:gd name="connsiteY1" fmla="*/ 0 h 2728977"/>
              <a:gd name="connsiteX2" fmla="*/ 3955514 w 4134576"/>
              <a:gd name="connsiteY2" fmla="*/ 0 h 2728977"/>
              <a:gd name="connsiteX3" fmla="*/ 4134576 w 4134576"/>
              <a:gd name="connsiteY3" fmla="*/ 179062 h 2728977"/>
              <a:gd name="connsiteX4" fmla="*/ 4134576 w 4134576"/>
              <a:gd name="connsiteY4" fmla="*/ 2545974 h 2728977"/>
              <a:gd name="connsiteX5" fmla="*/ 3955514 w 4134576"/>
              <a:gd name="connsiteY5" fmla="*/ 2725036 h 2728977"/>
              <a:gd name="connsiteX6" fmla="*/ 230300 w 4134576"/>
              <a:gd name="connsiteY6" fmla="*/ 2728977 h 2728977"/>
              <a:gd name="connsiteX7" fmla="*/ 0 w 4134576"/>
              <a:gd name="connsiteY7" fmla="*/ 2478970 h 2728977"/>
              <a:gd name="connsiteX8" fmla="*/ 169479 w 4134576"/>
              <a:gd name="connsiteY8" fmla="*/ 179062 h 2728977"/>
              <a:gd name="connsiteX0" fmla="*/ 169479 w 4134576"/>
              <a:gd name="connsiteY0" fmla="*/ 179062 h 2728977"/>
              <a:gd name="connsiteX1" fmla="*/ 348541 w 4134576"/>
              <a:gd name="connsiteY1" fmla="*/ 0 h 2728977"/>
              <a:gd name="connsiteX2" fmla="*/ 3955514 w 4134576"/>
              <a:gd name="connsiteY2" fmla="*/ 0 h 2728977"/>
              <a:gd name="connsiteX3" fmla="*/ 4134576 w 4134576"/>
              <a:gd name="connsiteY3" fmla="*/ 179062 h 2728977"/>
              <a:gd name="connsiteX4" fmla="*/ 4134576 w 4134576"/>
              <a:gd name="connsiteY4" fmla="*/ 2545974 h 2728977"/>
              <a:gd name="connsiteX5" fmla="*/ 3955514 w 4134576"/>
              <a:gd name="connsiteY5" fmla="*/ 2725036 h 2728977"/>
              <a:gd name="connsiteX6" fmla="*/ 230300 w 4134576"/>
              <a:gd name="connsiteY6" fmla="*/ 2728977 h 2728977"/>
              <a:gd name="connsiteX7" fmla="*/ 0 w 4134576"/>
              <a:gd name="connsiteY7" fmla="*/ 2478970 h 2728977"/>
              <a:gd name="connsiteX8" fmla="*/ 169479 w 4134576"/>
              <a:gd name="connsiteY8" fmla="*/ 179062 h 2728977"/>
              <a:gd name="connsiteX0" fmla="*/ 169479 w 4134576"/>
              <a:gd name="connsiteY0" fmla="*/ 179062 h 2728977"/>
              <a:gd name="connsiteX1" fmla="*/ 927924 w 4134576"/>
              <a:gd name="connsiteY1" fmla="*/ 3941 h 2728977"/>
              <a:gd name="connsiteX2" fmla="*/ 3955514 w 4134576"/>
              <a:gd name="connsiteY2" fmla="*/ 0 h 2728977"/>
              <a:gd name="connsiteX3" fmla="*/ 4134576 w 4134576"/>
              <a:gd name="connsiteY3" fmla="*/ 179062 h 2728977"/>
              <a:gd name="connsiteX4" fmla="*/ 4134576 w 4134576"/>
              <a:gd name="connsiteY4" fmla="*/ 2545974 h 2728977"/>
              <a:gd name="connsiteX5" fmla="*/ 3955514 w 4134576"/>
              <a:gd name="connsiteY5" fmla="*/ 2725036 h 2728977"/>
              <a:gd name="connsiteX6" fmla="*/ 230300 w 4134576"/>
              <a:gd name="connsiteY6" fmla="*/ 2728977 h 2728977"/>
              <a:gd name="connsiteX7" fmla="*/ 0 w 4134576"/>
              <a:gd name="connsiteY7" fmla="*/ 2478970 h 2728977"/>
              <a:gd name="connsiteX8" fmla="*/ 169479 w 4134576"/>
              <a:gd name="connsiteY8" fmla="*/ 179062 h 2728977"/>
              <a:gd name="connsiteX0" fmla="*/ 764627 w 4134576"/>
              <a:gd name="connsiteY0" fmla="*/ 541669 h 2728977"/>
              <a:gd name="connsiteX1" fmla="*/ 927924 w 4134576"/>
              <a:gd name="connsiteY1" fmla="*/ 3941 h 2728977"/>
              <a:gd name="connsiteX2" fmla="*/ 3955514 w 4134576"/>
              <a:gd name="connsiteY2" fmla="*/ 0 h 2728977"/>
              <a:gd name="connsiteX3" fmla="*/ 4134576 w 4134576"/>
              <a:gd name="connsiteY3" fmla="*/ 179062 h 2728977"/>
              <a:gd name="connsiteX4" fmla="*/ 4134576 w 4134576"/>
              <a:gd name="connsiteY4" fmla="*/ 2545974 h 2728977"/>
              <a:gd name="connsiteX5" fmla="*/ 3955514 w 4134576"/>
              <a:gd name="connsiteY5" fmla="*/ 2725036 h 2728977"/>
              <a:gd name="connsiteX6" fmla="*/ 230300 w 4134576"/>
              <a:gd name="connsiteY6" fmla="*/ 2728977 h 2728977"/>
              <a:gd name="connsiteX7" fmla="*/ 0 w 4134576"/>
              <a:gd name="connsiteY7" fmla="*/ 2478970 h 2728977"/>
              <a:gd name="connsiteX8" fmla="*/ 764627 w 4134576"/>
              <a:gd name="connsiteY8" fmla="*/ 541669 h 2728977"/>
              <a:gd name="connsiteX0" fmla="*/ 279837 w 4134576"/>
              <a:gd name="connsiteY0" fmla="*/ 912159 h 2728977"/>
              <a:gd name="connsiteX1" fmla="*/ 927924 w 4134576"/>
              <a:gd name="connsiteY1" fmla="*/ 3941 h 2728977"/>
              <a:gd name="connsiteX2" fmla="*/ 3955514 w 4134576"/>
              <a:gd name="connsiteY2" fmla="*/ 0 h 2728977"/>
              <a:gd name="connsiteX3" fmla="*/ 4134576 w 4134576"/>
              <a:gd name="connsiteY3" fmla="*/ 179062 h 2728977"/>
              <a:gd name="connsiteX4" fmla="*/ 4134576 w 4134576"/>
              <a:gd name="connsiteY4" fmla="*/ 2545974 h 2728977"/>
              <a:gd name="connsiteX5" fmla="*/ 3955514 w 4134576"/>
              <a:gd name="connsiteY5" fmla="*/ 2725036 h 2728977"/>
              <a:gd name="connsiteX6" fmla="*/ 230300 w 4134576"/>
              <a:gd name="connsiteY6" fmla="*/ 2728977 h 2728977"/>
              <a:gd name="connsiteX7" fmla="*/ 0 w 4134576"/>
              <a:gd name="connsiteY7" fmla="*/ 2478970 h 2728977"/>
              <a:gd name="connsiteX8" fmla="*/ 279837 w 4134576"/>
              <a:gd name="connsiteY8" fmla="*/ 912159 h 2728977"/>
              <a:gd name="connsiteX0" fmla="*/ 279837 w 4134576"/>
              <a:gd name="connsiteY0" fmla="*/ 912159 h 2728977"/>
              <a:gd name="connsiteX1" fmla="*/ 1412714 w 4134576"/>
              <a:gd name="connsiteY1" fmla="*/ 7882 h 2728977"/>
              <a:gd name="connsiteX2" fmla="*/ 3955514 w 4134576"/>
              <a:gd name="connsiteY2" fmla="*/ 0 h 2728977"/>
              <a:gd name="connsiteX3" fmla="*/ 4134576 w 4134576"/>
              <a:gd name="connsiteY3" fmla="*/ 179062 h 2728977"/>
              <a:gd name="connsiteX4" fmla="*/ 4134576 w 4134576"/>
              <a:gd name="connsiteY4" fmla="*/ 2545974 h 2728977"/>
              <a:gd name="connsiteX5" fmla="*/ 3955514 w 4134576"/>
              <a:gd name="connsiteY5" fmla="*/ 2725036 h 2728977"/>
              <a:gd name="connsiteX6" fmla="*/ 230300 w 4134576"/>
              <a:gd name="connsiteY6" fmla="*/ 2728977 h 2728977"/>
              <a:gd name="connsiteX7" fmla="*/ 0 w 4134576"/>
              <a:gd name="connsiteY7" fmla="*/ 2478970 h 2728977"/>
              <a:gd name="connsiteX8" fmla="*/ 279837 w 4134576"/>
              <a:gd name="connsiteY8" fmla="*/ 912159 h 2728977"/>
              <a:gd name="connsiteX0" fmla="*/ 279837 w 4134576"/>
              <a:gd name="connsiteY0" fmla="*/ 912159 h 2728977"/>
              <a:gd name="connsiteX1" fmla="*/ 1412714 w 4134576"/>
              <a:gd name="connsiteY1" fmla="*/ 7882 h 2728977"/>
              <a:gd name="connsiteX2" fmla="*/ 3955514 w 4134576"/>
              <a:gd name="connsiteY2" fmla="*/ 0 h 2728977"/>
              <a:gd name="connsiteX3" fmla="*/ 4134576 w 4134576"/>
              <a:gd name="connsiteY3" fmla="*/ 179062 h 2728977"/>
              <a:gd name="connsiteX4" fmla="*/ 4134576 w 4134576"/>
              <a:gd name="connsiteY4" fmla="*/ 2545974 h 2728977"/>
              <a:gd name="connsiteX5" fmla="*/ 3955514 w 4134576"/>
              <a:gd name="connsiteY5" fmla="*/ 2725036 h 2728977"/>
              <a:gd name="connsiteX6" fmla="*/ 230300 w 4134576"/>
              <a:gd name="connsiteY6" fmla="*/ 2728977 h 2728977"/>
              <a:gd name="connsiteX7" fmla="*/ 0 w 4134576"/>
              <a:gd name="connsiteY7" fmla="*/ 2478970 h 2728977"/>
              <a:gd name="connsiteX8" fmla="*/ 279837 w 4134576"/>
              <a:gd name="connsiteY8" fmla="*/ 912159 h 2728977"/>
              <a:gd name="connsiteX0" fmla="*/ 279837 w 4134576"/>
              <a:gd name="connsiteY0" fmla="*/ 912159 h 2728977"/>
              <a:gd name="connsiteX1" fmla="*/ 1412714 w 4134576"/>
              <a:gd name="connsiteY1" fmla="*/ 7882 h 2728977"/>
              <a:gd name="connsiteX2" fmla="*/ 3955514 w 4134576"/>
              <a:gd name="connsiteY2" fmla="*/ 0 h 2728977"/>
              <a:gd name="connsiteX3" fmla="*/ 4134576 w 4134576"/>
              <a:gd name="connsiteY3" fmla="*/ 179062 h 2728977"/>
              <a:gd name="connsiteX4" fmla="*/ 4134576 w 4134576"/>
              <a:gd name="connsiteY4" fmla="*/ 2545974 h 2728977"/>
              <a:gd name="connsiteX5" fmla="*/ 3955514 w 4134576"/>
              <a:gd name="connsiteY5" fmla="*/ 2725036 h 2728977"/>
              <a:gd name="connsiteX6" fmla="*/ 230300 w 4134576"/>
              <a:gd name="connsiteY6" fmla="*/ 2728977 h 2728977"/>
              <a:gd name="connsiteX7" fmla="*/ 0 w 4134576"/>
              <a:gd name="connsiteY7" fmla="*/ 2478970 h 2728977"/>
              <a:gd name="connsiteX8" fmla="*/ 279837 w 4134576"/>
              <a:gd name="connsiteY8" fmla="*/ 912159 h 2728977"/>
              <a:gd name="connsiteX0" fmla="*/ 336987 w 4134576"/>
              <a:gd name="connsiteY0" fmla="*/ 918509 h 2728977"/>
              <a:gd name="connsiteX1" fmla="*/ 1412714 w 4134576"/>
              <a:gd name="connsiteY1" fmla="*/ 7882 h 2728977"/>
              <a:gd name="connsiteX2" fmla="*/ 3955514 w 4134576"/>
              <a:gd name="connsiteY2" fmla="*/ 0 h 2728977"/>
              <a:gd name="connsiteX3" fmla="*/ 4134576 w 4134576"/>
              <a:gd name="connsiteY3" fmla="*/ 179062 h 2728977"/>
              <a:gd name="connsiteX4" fmla="*/ 4134576 w 4134576"/>
              <a:gd name="connsiteY4" fmla="*/ 2545974 h 2728977"/>
              <a:gd name="connsiteX5" fmla="*/ 3955514 w 4134576"/>
              <a:gd name="connsiteY5" fmla="*/ 2725036 h 2728977"/>
              <a:gd name="connsiteX6" fmla="*/ 230300 w 4134576"/>
              <a:gd name="connsiteY6" fmla="*/ 2728977 h 2728977"/>
              <a:gd name="connsiteX7" fmla="*/ 0 w 4134576"/>
              <a:gd name="connsiteY7" fmla="*/ 2478970 h 2728977"/>
              <a:gd name="connsiteX8" fmla="*/ 336987 w 4134576"/>
              <a:gd name="connsiteY8" fmla="*/ 918509 h 2728977"/>
              <a:gd name="connsiteX0" fmla="*/ 254437 w 4134576"/>
              <a:gd name="connsiteY0" fmla="*/ 1004234 h 2728977"/>
              <a:gd name="connsiteX1" fmla="*/ 1412714 w 4134576"/>
              <a:gd name="connsiteY1" fmla="*/ 7882 h 2728977"/>
              <a:gd name="connsiteX2" fmla="*/ 3955514 w 4134576"/>
              <a:gd name="connsiteY2" fmla="*/ 0 h 2728977"/>
              <a:gd name="connsiteX3" fmla="*/ 4134576 w 4134576"/>
              <a:gd name="connsiteY3" fmla="*/ 179062 h 2728977"/>
              <a:gd name="connsiteX4" fmla="*/ 4134576 w 4134576"/>
              <a:gd name="connsiteY4" fmla="*/ 2545974 h 2728977"/>
              <a:gd name="connsiteX5" fmla="*/ 3955514 w 4134576"/>
              <a:gd name="connsiteY5" fmla="*/ 2725036 h 2728977"/>
              <a:gd name="connsiteX6" fmla="*/ 230300 w 4134576"/>
              <a:gd name="connsiteY6" fmla="*/ 2728977 h 2728977"/>
              <a:gd name="connsiteX7" fmla="*/ 0 w 4134576"/>
              <a:gd name="connsiteY7" fmla="*/ 2478970 h 2728977"/>
              <a:gd name="connsiteX8" fmla="*/ 254437 w 4134576"/>
              <a:gd name="connsiteY8" fmla="*/ 1004234 h 2728977"/>
              <a:gd name="connsiteX0" fmla="*/ 254437 w 4134576"/>
              <a:gd name="connsiteY0" fmla="*/ 1004234 h 2728977"/>
              <a:gd name="connsiteX1" fmla="*/ 1412714 w 4134576"/>
              <a:gd name="connsiteY1" fmla="*/ 7882 h 2728977"/>
              <a:gd name="connsiteX2" fmla="*/ 3955514 w 4134576"/>
              <a:gd name="connsiteY2" fmla="*/ 0 h 2728977"/>
              <a:gd name="connsiteX3" fmla="*/ 4134576 w 4134576"/>
              <a:gd name="connsiteY3" fmla="*/ 179062 h 2728977"/>
              <a:gd name="connsiteX4" fmla="*/ 4134576 w 4134576"/>
              <a:gd name="connsiteY4" fmla="*/ 2545974 h 2728977"/>
              <a:gd name="connsiteX5" fmla="*/ 3955514 w 4134576"/>
              <a:gd name="connsiteY5" fmla="*/ 2725036 h 2728977"/>
              <a:gd name="connsiteX6" fmla="*/ 230300 w 4134576"/>
              <a:gd name="connsiteY6" fmla="*/ 2728977 h 2728977"/>
              <a:gd name="connsiteX7" fmla="*/ 0 w 4134576"/>
              <a:gd name="connsiteY7" fmla="*/ 2478970 h 2728977"/>
              <a:gd name="connsiteX8" fmla="*/ 254437 w 4134576"/>
              <a:gd name="connsiteY8" fmla="*/ 1004234 h 2728977"/>
              <a:gd name="connsiteX0" fmla="*/ 254437 w 4134576"/>
              <a:gd name="connsiteY0" fmla="*/ 1004234 h 2728977"/>
              <a:gd name="connsiteX1" fmla="*/ 1412714 w 4134576"/>
              <a:gd name="connsiteY1" fmla="*/ 7882 h 2728977"/>
              <a:gd name="connsiteX2" fmla="*/ 3955514 w 4134576"/>
              <a:gd name="connsiteY2" fmla="*/ 0 h 2728977"/>
              <a:gd name="connsiteX3" fmla="*/ 4134576 w 4134576"/>
              <a:gd name="connsiteY3" fmla="*/ 179062 h 2728977"/>
              <a:gd name="connsiteX4" fmla="*/ 4134576 w 4134576"/>
              <a:gd name="connsiteY4" fmla="*/ 2545974 h 2728977"/>
              <a:gd name="connsiteX5" fmla="*/ 3955514 w 4134576"/>
              <a:gd name="connsiteY5" fmla="*/ 2725036 h 2728977"/>
              <a:gd name="connsiteX6" fmla="*/ 230300 w 4134576"/>
              <a:gd name="connsiteY6" fmla="*/ 2728977 h 2728977"/>
              <a:gd name="connsiteX7" fmla="*/ 0 w 4134576"/>
              <a:gd name="connsiteY7" fmla="*/ 2478970 h 2728977"/>
              <a:gd name="connsiteX8" fmla="*/ 254437 w 4134576"/>
              <a:gd name="connsiteY8" fmla="*/ 1004234 h 2728977"/>
              <a:gd name="connsiteX0" fmla="*/ 258770 w 4138909"/>
              <a:gd name="connsiteY0" fmla="*/ 1004234 h 2728977"/>
              <a:gd name="connsiteX1" fmla="*/ 1417047 w 4138909"/>
              <a:gd name="connsiteY1" fmla="*/ 7882 h 2728977"/>
              <a:gd name="connsiteX2" fmla="*/ 3959847 w 4138909"/>
              <a:gd name="connsiteY2" fmla="*/ 0 h 2728977"/>
              <a:gd name="connsiteX3" fmla="*/ 4138909 w 4138909"/>
              <a:gd name="connsiteY3" fmla="*/ 179062 h 2728977"/>
              <a:gd name="connsiteX4" fmla="*/ 4138909 w 4138909"/>
              <a:gd name="connsiteY4" fmla="*/ 2545974 h 2728977"/>
              <a:gd name="connsiteX5" fmla="*/ 3959847 w 4138909"/>
              <a:gd name="connsiteY5" fmla="*/ 2725036 h 2728977"/>
              <a:gd name="connsiteX6" fmla="*/ 234633 w 4138909"/>
              <a:gd name="connsiteY6" fmla="*/ 2728977 h 2728977"/>
              <a:gd name="connsiteX7" fmla="*/ 4333 w 4138909"/>
              <a:gd name="connsiteY7" fmla="*/ 2478970 h 2728977"/>
              <a:gd name="connsiteX8" fmla="*/ 258770 w 4138909"/>
              <a:gd name="connsiteY8" fmla="*/ 1004234 h 2728977"/>
              <a:gd name="connsiteX0" fmla="*/ 258770 w 4138909"/>
              <a:gd name="connsiteY0" fmla="*/ 1004234 h 2729047"/>
              <a:gd name="connsiteX1" fmla="*/ 1417047 w 4138909"/>
              <a:gd name="connsiteY1" fmla="*/ 7882 h 2729047"/>
              <a:gd name="connsiteX2" fmla="*/ 3959847 w 4138909"/>
              <a:gd name="connsiteY2" fmla="*/ 0 h 2729047"/>
              <a:gd name="connsiteX3" fmla="*/ 4138909 w 4138909"/>
              <a:gd name="connsiteY3" fmla="*/ 179062 h 2729047"/>
              <a:gd name="connsiteX4" fmla="*/ 4138909 w 4138909"/>
              <a:gd name="connsiteY4" fmla="*/ 2545974 h 2729047"/>
              <a:gd name="connsiteX5" fmla="*/ 3145710 w 4138909"/>
              <a:gd name="connsiteY5" fmla="*/ 2729047 h 2729047"/>
              <a:gd name="connsiteX6" fmla="*/ 234633 w 4138909"/>
              <a:gd name="connsiteY6" fmla="*/ 2728977 h 2729047"/>
              <a:gd name="connsiteX7" fmla="*/ 4333 w 4138909"/>
              <a:gd name="connsiteY7" fmla="*/ 2478970 h 2729047"/>
              <a:gd name="connsiteX8" fmla="*/ 258770 w 4138909"/>
              <a:gd name="connsiteY8" fmla="*/ 1004234 h 2729047"/>
              <a:gd name="connsiteX0" fmla="*/ 258770 w 4138909"/>
              <a:gd name="connsiteY0" fmla="*/ 1004234 h 2729047"/>
              <a:gd name="connsiteX1" fmla="*/ 1417047 w 4138909"/>
              <a:gd name="connsiteY1" fmla="*/ 7882 h 2729047"/>
              <a:gd name="connsiteX2" fmla="*/ 3959847 w 4138909"/>
              <a:gd name="connsiteY2" fmla="*/ 0 h 2729047"/>
              <a:gd name="connsiteX3" fmla="*/ 4138909 w 4138909"/>
              <a:gd name="connsiteY3" fmla="*/ 179062 h 2729047"/>
              <a:gd name="connsiteX4" fmla="*/ 3982499 w 4138909"/>
              <a:gd name="connsiteY4" fmla="*/ 1848142 h 2729047"/>
              <a:gd name="connsiteX5" fmla="*/ 3145710 w 4138909"/>
              <a:gd name="connsiteY5" fmla="*/ 2729047 h 2729047"/>
              <a:gd name="connsiteX6" fmla="*/ 234633 w 4138909"/>
              <a:gd name="connsiteY6" fmla="*/ 2728977 h 2729047"/>
              <a:gd name="connsiteX7" fmla="*/ 4333 w 4138909"/>
              <a:gd name="connsiteY7" fmla="*/ 2478970 h 2729047"/>
              <a:gd name="connsiteX8" fmla="*/ 258770 w 4138909"/>
              <a:gd name="connsiteY8" fmla="*/ 1004234 h 2729047"/>
              <a:gd name="connsiteX0" fmla="*/ 258770 w 4138909"/>
              <a:gd name="connsiteY0" fmla="*/ 1004234 h 2733057"/>
              <a:gd name="connsiteX1" fmla="*/ 1417047 w 4138909"/>
              <a:gd name="connsiteY1" fmla="*/ 7882 h 2733057"/>
              <a:gd name="connsiteX2" fmla="*/ 3959847 w 4138909"/>
              <a:gd name="connsiteY2" fmla="*/ 0 h 2733057"/>
              <a:gd name="connsiteX3" fmla="*/ 4138909 w 4138909"/>
              <a:gd name="connsiteY3" fmla="*/ 179062 h 2733057"/>
              <a:gd name="connsiteX4" fmla="*/ 3982499 w 4138909"/>
              <a:gd name="connsiteY4" fmla="*/ 1848142 h 2733057"/>
              <a:gd name="connsiteX5" fmla="*/ 3025395 w 4138909"/>
              <a:gd name="connsiteY5" fmla="*/ 2733057 h 2733057"/>
              <a:gd name="connsiteX6" fmla="*/ 234633 w 4138909"/>
              <a:gd name="connsiteY6" fmla="*/ 2728977 h 2733057"/>
              <a:gd name="connsiteX7" fmla="*/ 4333 w 4138909"/>
              <a:gd name="connsiteY7" fmla="*/ 2478970 h 2733057"/>
              <a:gd name="connsiteX8" fmla="*/ 258770 w 4138909"/>
              <a:gd name="connsiteY8" fmla="*/ 1004234 h 2733057"/>
              <a:gd name="connsiteX0" fmla="*/ 258770 w 4138909"/>
              <a:gd name="connsiteY0" fmla="*/ 1004234 h 2728977"/>
              <a:gd name="connsiteX1" fmla="*/ 1417047 w 4138909"/>
              <a:gd name="connsiteY1" fmla="*/ 7882 h 2728977"/>
              <a:gd name="connsiteX2" fmla="*/ 3959847 w 4138909"/>
              <a:gd name="connsiteY2" fmla="*/ 0 h 2728977"/>
              <a:gd name="connsiteX3" fmla="*/ 4138909 w 4138909"/>
              <a:gd name="connsiteY3" fmla="*/ 179062 h 2728977"/>
              <a:gd name="connsiteX4" fmla="*/ 3982499 w 4138909"/>
              <a:gd name="connsiteY4" fmla="*/ 1848142 h 2728977"/>
              <a:gd name="connsiteX5" fmla="*/ 2989300 w 4138909"/>
              <a:gd name="connsiteY5" fmla="*/ 2664878 h 2728977"/>
              <a:gd name="connsiteX6" fmla="*/ 234633 w 4138909"/>
              <a:gd name="connsiteY6" fmla="*/ 2728977 h 2728977"/>
              <a:gd name="connsiteX7" fmla="*/ 4333 w 4138909"/>
              <a:gd name="connsiteY7" fmla="*/ 2478970 h 2728977"/>
              <a:gd name="connsiteX8" fmla="*/ 258770 w 4138909"/>
              <a:gd name="connsiteY8" fmla="*/ 1004234 h 2728977"/>
              <a:gd name="connsiteX0" fmla="*/ 258770 w 4138909"/>
              <a:gd name="connsiteY0" fmla="*/ 1004234 h 2728977"/>
              <a:gd name="connsiteX1" fmla="*/ 1417047 w 4138909"/>
              <a:gd name="connsiteY1" fmla="*/ 7882 h 2728977"/>
              <a:gd name="connsiteX2" fmla="*/ 3959847 w 4138909"/>
              <a:gd name="connsiteY2" fmla="*/ 0 h 2728977"/>
              <a:gd name="connsiteX3" fmla="*/ 4138909 w 4138909"/>
              <a:gd name="connsiteY3" fmla="*/ 179062 h 2728977"/>
              <a:gd name="connsiteX4" fmla="*/ 3982499 w 4138909"/>
              <a:gd name="connsiteY4" fmla="*/ 1848142 h 2728977"/>
              <a:gd name="connsiteX5" fmla="*/ 2941174 w 4138909"/>
              <a:gd name="connsiteY5" fmla="*/ 2725036 h 2728977"/>
              <a:gd name="connsiteX6" fmla="*/ 234633 w 4138909"/>
              <a:gd name="connsiteY6" fmla="*/ 2728977 h 2728977"/>
              <a:gd name="connsiteX7" fmla="*/ 4333 w 4138909"/>
              <a:gd name="connsiteY7" fmla="*/ 2478970 h 2728977"/>
              <a:gd name="connsiteX8" fmla="*/ 258770 w 4138909"/>
              <a:gd name="connsiteY8" fmla="*/ 1004234 h 2728977"/>
              <a:gd name="connsiteX0" fmla="*/ 258770 w 4138909"/>
              <a:gd name="connsiteY0" fmla="*/ 1004234 h 2728977"/>
              <a:gd name="connsiteX1" fmla="*/ 1417047 w 4138909"/>
              <a:gd name="connsiteY1" fmla="*/ 7882 h 2728977"/>
              <a:gd name="connsiteX2" fmla="*/ 3959847 w 4138909"/>
              <a:gd name="connsiteY2" fmla="*/ 0 h 2728977"/>
              <a:gd name="connsiteX3" fmla="*/ 4138909 w 4138909"/>
              <a:gd name="connsiteY3" fmla="*/ 179062 h 2728977"/>
              <a:gd name="connsiteX4" fmla="*/ 4106825 w 4138909"/>
              <a:gd name="connsiteY4" fmla="*/ 1828090 h 2728977"/>
              <a:gd name="connsiteX5" fmla="*/ 2941174 w 4138909"/>
              <a:gd name="connsiteY5" fmla="*/ 2725036 h 2728977"/>
              <a:gd name="connsiteX6" fmla="*/ 234633 w 4138909"/>
              <a:gd name="connsiteY6" fmla="*/ 2728977 h 2728977"/>
              <a:gd name="connsiteX7" fmla="*/ 4333 w 4138909"/>
              <a:gd name="connsiteY7" fmla="*/ 2478970 h 2728977"/>
              <a:gd name="connsiteX8" fmla="*/ 258770 w 4138909"/>
              <a:gd name="connsiteY8" fmla="*/ 1004234 h 2728977"/>
              <a:gd name="connsiteX0" fmla="*/ 258770 w 4375530"/>
              <a:gd name="connsiteY0" fmla="*/ 1004234 h 2728977"/>
              <a:gd name="connsiteX1" fmla="*/ 1417047 w 4375530"/>
              <a:gd name="connsiteY1" fmla="*/ 7882 h 2728977"/>
              <a:gd name="connsiteX2" fmla="*/ 3959847 w 4375530"/>
              <a:gd name="connsiteY2" fmla="*/ 0 h 2728977"/>
              <a:gd name="connsiteX3" fmla="*/ 4375530 w 4375530"/>
              <a:gd name="connsiteY3" fmla="*/ 295368 h 2728977"/>
              <a:gd name="connsiteX4" fmla="*/ 4106825 w 4375530"/>
              <a:gd name="connsiteY4" fmla="*/ 1828090 h 2728977"/>
              <a:gd name="connsiteX5" fmla="*/ 2941174 w 4375530"/>
              <a:gd name="connsiteY5" fmla="*/ 2725036 h 2728977"/>
              <a:gd name="connsiteX6" fmla="*/ 234633 w 4375530"/>
              <a:gd name="connsiteY6" fmla="*/ 2728977 h 2728977"/>
              <a:gd name="connsiteX7" fmla="*/ 4333 w 4375530"/>
              <a:gd name="connsiteY7" fmla="*/ 2478970 h 2728977"/>
              <a:gd name="connsiteX8" fmla="*/ 258770 w 4375530"/>
              <a:gd name="connsiteY8" fmla="*/ 1004234 h 2728977"/>
              <a:gd name="connsiteX0" fmla="*/ 258770 w 4375530"/>
              <a:gd name="connsiteY0" fmla="*/ 996484 h 2721227"/>
              <a:gd name="connsiteX1" fmla="*/ 1417047 w 4375530"/>
              <a:gd name="connsiteY1" fmla="*/ 132 h 2721227"/>
              <a:gd name="connsiteX2" fmla="*/ 4120268 w 4375530"/>
              <a:gd name="connsiteY2" fmla="*/ 271 h 2721227"/>
              <a:gd name="connsiteX3" fmla="*/ 4375530 w 4375530"/>
              <a:gd name="connsiteY3" fmla="*/ 287618 h 2721227"/>
              <a:gd name="connsiteX4" fmla="*/ 4106825 w 4375530"/>
              <a:gd name="connsiteY4" fmla="*/ 1820340 h 2721227"/>
              <a:gd name="connsiteX5" fmla="*/ 2941174 w 4375530"/>
              <a:gd name="connsiteY5" fmla="*/ 2717286 h 2721227"/>
              <a:gd name="connsiteX6" fmla="*/ 234633 w 4375530"/>
              <a:gd name="connsiteY6" fmla="*/ 2721227 h 2721227"/>
              <a:gd name="connsiteX7" fmla="*/ 4333 w 4375530"/>
              <a:gd name="connsiteY7" fmla="*/ 2471220 h 2721227"/>
              <a:gd name="connsiteX8" fmla="*/ 258770 w 4375530"/>
              <a:gd name="connsiteY8" fmla="*/ 996484 h 2721227"/>
              <a:gd name="connsiteX0" fmla="*/ 258770 w 4375710"/>
              <a:gd name="connsiteY0" fmla="*/ 996484 h 2721227"/>
              <a:gd name="connsiteX1" fmla="*/ 1417047 w 4375710"/>
              <a:gd name="connsiteY1" fmla="*/ 132 h 2721227"/>
              <a:gd name="connsiteX2" fmla="*/ 4120268 w 4375710"/>
              <a:gd name="connsiteY2" fmla="*/ 271 h 2721227"/>
              <a:gd name="connsiteX3" fmla="*/ 4375530 w 4375710"/>
              <a:gd name="connsiteY3" fmla="*/ 287618 h 2721227"/>
              <a:gd name="connsiteX4" fmla="*/ 4106825 w 4375710"/>
              <a:gd name="connsiteY4" fmla="*/ 1820340 h 2721227"/>
              <a:gd name="connsiteX5" fmla="*/ 2941174 w 4375710"/>
              <a:gd name="connsiteY5" fmla="*/ 2717286 h 2721227"/>
              <a:gd name="connsiteX6" fmla="*/ 234633 w 4375710"/>
              <a:gd name="connsiteY6" fmla="*/ 2721227 h 2721227"/>
              <a:gd name="connsiteX7" fmla="*/ 4333 w 4375710"/>
              <a:gd name="connsiteY7" fmla="*/ 2471220 h 2721227"/>
              <a:gd name="connsiteX8" fmla="*/ 258770 w 4375710"/>
              <a:gd name="connsiteY8" fmla="*/ 996484 h 2721227"/>
              <a:gd name="connsiteX0" fmla="*/ 258770 w 4385906"/>
              <a:gd name="connsiteY0" fmla="*/ 996629 h 2721372"/>
              <a:gd name="connsiteX1" fmla="*/ 1417047 w 4385906"/>
              <a:gd name="connsiteY1" fmla="*/ 277 h 2721372"/>
              <a:gd name="connsiteX2" fmla="*/ 4120268 w 4385906"/>
              <a:gd name="connsiteY2" fmla="*/ 416 h 2721372"/>
              <a:gd name="connsiteX3" fmla="*/ 4375530 w 4385906"/>
              <a:gd name="connsiteY3" fmla="*/ 287763 h 2721372"/>
              <a:gd name="connsiteX4" fmla="*/ 4106825 w 4385906"/>
              <a:gd name="connsiteY4" fmla="*/ 1820485 h 2721372"/>
              <a:gd name="connsiteX5" fmla="*/ 2941174 w 4385906"/>
              <a:gd name="connsiteY5" fmla="*/ 2717431 h 2721372"/>
              <a:gd name="connsiteX6" fmla="*/ 234633 w 4385906"/>
              <a:gd name="connsiteY6" fmla="*/ 2721372 h 2721372"/>
              <a:gd name="connsiteX7" fmla="*/ 4333 w 4385906"/>
              <a:gd name="connsiteY7" fmla="*/ 2471365 h 2721372"/>
              <a:gd name="connsiteX8" fmla="*/ 258770 w 4385906"/>
              <a:gd name="connsiteY8" fmla="*/ 996629 h 2721372"/>
              <a:gd name="connsiteX0" fmla="*/ 258770 w 4385906"/>
              <a:gd name="connsiteY0" fmla="*/ 996629 h 2721372"/>
              <a:gd name="connsiteX1" fmla="*/ 1417047 w 4385906"/>
              <a:gd name="connsiteY1" fmla="*/ 277 h 2721372"/>
              <a:gd name="connsiteX2" fmla="*/ 4120268 w 4385906"/>
              <a:gd name="connsiteY2" fmla="*/ 416 h 2721372"/>
              <a:gd name="connsiteX3" fmla="*/ 4375530 w 4385906"/>
              <a:gd name="connsiteY3" fmla="*/ 287763 h 2721372"/>
              <a:gd name="connsiteX4" fmla="*/ 4106825 w 4385906"/>
              <a:gd name="connsiteY4" fmla="*/ 1820485 h 2721372"/>
              <a:gd name="connsiteX5" fmla="*/ 2941174 w 4385906"/>
              <a:gd name="connsiteY5" fmla="*/ 2717431 h 2721372"/>
              <a:gd name="connsiteX6" fmla="*/ 234633 w 4385906"/>
              <a:gd name="connsiteY6" fmla="*/ 2721372 h 2721372"/>
              <a:gd name="connsiteX7" fmla="*/ 4333 w 4385906"/>
              <a:gd name="connsiteY7" fmla="*/ 2471365 h 2721372"/>
              <a:gd name="connsiteX8" fmla="*/ 258770 w 4385906"/>
              <a:gd name="connsiteY8" fmla="*/ 996629 h 2721372"/>
              <a:gd name="connsiteX0" fmla="*/ 258770 w 4385906"/>
              <a:gd name="connsiteY0" fmla="*/ 996629 h 2721372"/>
              <a:gd name="connsiteX1" fmla="*/ 1417047 w 4385906"/>
              <a:gd name="connsiteY1" fmla="*/ 277 h 2721372"/>
              <a:gd name="connsiteX2" fmla="*/ 4120268 w 4385906"/>
              <a:gd name="connsiteY2" fmla="*/ 416 h 2721372"/>
              <a:gd name="connsiteX3" fmla="*/ 4375530 w 4385906"/>
              <a:gd name="connsiteY3" fmla="*/ 287763 h 2721372"/>
              <a:gd name="connsiteX4" fmla="*/ 4106825 w 4385906"/>
              <a:gd name="connsiteY4" fmla="*/ 1820485 h 2721372"/>
              <a:gd name="connsiteX5" fmla="*/ 2941174 w 4385906"/>
              <a:gd name="connsiteY5" fmla="*/ 2717431 h 2721372"/>
              <a:gd name="connsiteX6" fmla="*/ 234633 w 4385906"/>
              <a:gd name="connsiteY6" fmla="*/ 2721372 h 2721372"/>
              <a:gd name="connsiteX7" fmla="*/ 4333 w 4385906"/>
              <a:gd name="connsiteY7" fmla="*/ 2471365 h 2721372"/>
              <a:gd name="connsiteX8" fmla="*/ 258770 w 4385906"/>
              <a:gd name="connsiteY8" fmla="*/ 996629 h 2721372"/>
              <a:gd name="connsiteX0" fmla="*/ 258770 w 4385906"/>
              <a:gd name="connsiteY0" fmla="*/ 996629 h 2721372"/>
              <a:gd name="connsiteX1" fmla="*/ 1417047 w 4385906"/>
              <a:gd name="connsiteY1" fmla="*/ 277 h 2721372"/>
              <a:gd name="connsiteX2" fmla="*/ 4120268 w 4385906"/>
              <a:gd name="connsiteY2" fmla="*/ 416 h 2721372"/>
              <a:gd name="connsiteX3" fmla="*/ 4375530 w 4385906"/>
              <a:gd name="connsiteY3" fmla="*/ 287763 h 2721372"/>
              <a:gd name="connsiteX4" fmla="*/ 4106825 w 4385906"/>
              <a:gd name="connsiteY4" fmla="*/ 1820485 h 2721372"/>
              <a:gd name="connsiteX5" fmla="*/ 2941174 w 4385906"/>
              <a:gd name="connsiteY5" fmla="*/ 2717431 h 2721372"/>
              <a:gd name="connsiteX6" fmla="*/ 234633 w 4385906"/>
              <a:gd name="connsiteY6" fmla="*/ 2721372 h 2721372"/>
              <a:gd name="connsiteX7" fmla="*/ 4333 w 4385906"/>
              <a:gd name="connsiteY7" fmla="*/ 2471365 h 2721372"/>
              <a:gd name="connsiteX8" fmla="*/ 258770 w 4385906"/>
              <a:gd name="connsiteY8" fmla="*/ 996629 h 2721372"/>
              <a:gd name="connsiteX0" fmla="*/ 258770 w 4385906"/>
              <a:gd name="connsiteY0" fmla="*/ 996629 h 2721372"/>
              <a:gd name="connsiteX1" fmla="*/ 1417047 w 4385906"/>
              <a:gd name="connsiteY1" fmla="*/ 277 h 2721372"/>
              <a:gd name="connsiteX2" fmla="*/ 4120268 w 4385906"/>
              <a:gd name="connsiteY2" fmla="*/ 416 h 2721372"/>
              <a:gd name="connsiteX3" fmla="*/ 4375530 w 4385906"/>
              <a:gd name="connsiteY3" fmla="*/ 287763 h 2721372"/>
              <a:gd name="connsiteX4" fmla="*/ 4106825 w 4385906"/>
              <a:gd name="connsiteY4" fmla="*/ 1820485 h 2721372"/>
              <a:gd name="connsiteX5" fmla="*/ 2941174 w 4385906"/>
              <a:gd name="connsiteY5" fmla="*/ 2717431 h 2721372"/>
              <a:gd name="connsiteX6" fmla="*/ 234633 w 4385906"/>
              <a:gd name="connsiteY6" fmla="*/ 2721372 h 2721372"/>
              <a:gd name="connsiteX7" fmla="*/ 4333 w 4385906"/>
              <a:gd name="connsiteY7" fmla="*/ 2471365 h 2721372"/>
              <a:gd name="connsiteX8" fmla="*/ 258770 w 4385906"/>
              <a:gd name="connsiteY8" fmla="*/ 996629 h 2721372"/>
              <a:gd name="connsiteX0" fmla="*/ 258770 w 4385906"/>
              <a:gd name="connsiteY0" fmla="*/ 996629 h 2721372"/>
              <a:gd name="connsiteX1" fmla="*/ 1417047 w 4385906"/>
              <a:gd name="connsiteY1" fmla="*/ 277 h 2721372"/>
              <a:gd name="connsiteX2" fmla="*/ 4120268 w 4385906"/>
              <a:gd name="connsiteY2" fmla="*/ 416 h 2721372"/>
              <a:gd name="connsiteX3" fmla="*/ 4375530 w 4385906"/>
              <a:gd name="connsiteY3" fmla="*/ 287763 h 2721372"/>
              <a:gd name="connsiteX4" fmla="*/ 2941174 w 4385906"/>
              <a:gd name="connsiteY4" fmla="*/ 2717431 h 2721372"/>
              <a:gd name="connsiteX5" fmla="*/ 234633 w 4385906"/>
              <a:gd name="connsiteY5" fmla="*/ 2721372 h 2721372"/>
              <a:gd name="connsiteX6" fmla="*/ 4333 w 4385906"/>
              <a:gd name="connsiteY6" fmla="*/ 2471365 h 2721372"/>
              <a:gd name="connsiteX7" fmla="*/ 258770 w 4385906"/>
              <a:gd name="connsiteY7" fmla="*/ 996629 h 2721372"/>
              <a:gd name="connsiteX0" fmla="*/ 258770 w 4169231"/>
              <a:gd name="connsiteY0" fmla="*/ 996485 h 2721228"/>
              <a:gd name="connsiteX1" fmla="*/ 1417047 w 4169231"/>
              <a:gd name="connsiteY1" fmla="*/ 133 h 2721228"/>
              <a:gd name="connsiteX2" fmla="*/ 4120268 w 4169231"/>
              <a:gd name="connsiteY2" fmla="*/ 272 h 2721228"/>
              <a:gd name="connsiteX3" fmla="*/ 2941174 w 4169231"/>
              <a:gd name="connsiteY3" fmla="*/ 2717287 h 2721228"/>
              <a:gd name="connsiteX4" fmla="*/ 234633 w 4169231"/>
              <a:gd name="connsiteY4" fmla="*/ 2721228 h 2721228"/>
              <a:gd name="connsiteX5" fmla="*/ 4333 w 4169231"/>
              <a:gd name="connsiteY5" fmla="*/ 2471221 h 2721228"/>
              <a:gd name="connsiteX6" fmla="*/ 258770 w 4169231"/>
              <a:gd name="connsiteY6" fmla="*/ 996485 h 2721228"/>
              <a:gd name="connsiteX0" fmla="*/ 258770 w 4120503"/>
              <a:gd name="connsiteY0" fmla="*/ 996485 h 2721228"/>
              <a:gd name="connsiteX1" fmla="*/ 1417047 w 4120503"/>
              <a:gd name="connsiteY1" fmla="*/ 133 h 2721228"/>
              <a:gd name="connsiteX2" fmla="*/ 4120268 w 4120503"/>
              <a:gd name="connsiteY2" fmla="*/ 272 h 2721228"/>
              <a:gd name="connsiteX3" fmla="*/ 2941174 w 4120503"/>
              <a:gd name="connsiteY3" fmla="*/ 2717287 h 2721228"/>
              <a:gd name="connsiteX4" fmla="*/ 234633 w 4120503"/>
              <a:gd name="connsiteY4" fmla="*/ 2721228 h 2721228"/>
              <a:gd name="connsiteX5" fmla="*/ 4333 w 4120503"/>
              <a:gd name="connsiteY5" fmla="*/ 2471221 h 2721228"/>
              <a:gd name="connsiteX6" fmla="*/ 258770 w 4120503"/>
              <a:gd name="connsiteY6" fmla="*/ 996485 h 2721228"/>
              <a:gd name="connsiteX0" fmla="*/ 258770 w 4120375"/>
              <a:gd name="connsiteY0" fmla="*/ 996485 h 2721228"/>
              <a:gd name="connsiteX1" fmla="*/ 1417047 w 4120375"/>
              <a:gd name="connsiteY1" fmla="*/ 133 h 2721228"/>
              <a:gd name="connsiteX2" fmla="*/ 4120268 w 4120375"/>
              <a:gd name="connsiteY2" fmla="*/ 272 h 2721228"/>
              <a:gd name="connsiteX3" fmla="*/ 2941174 w 4120375"/>
              <a:gd name="connsiteY3" fmla="*/ 2717287 h 2721228"/>
              <a:gd name="connsiteX4" fmla="*/ 234633 w 4120375"/>
              <a:gd name="connsiteY4" fmla="*/ 2721228 h 2721228"/>
              <a:gd name="connsiteX5" fmla="*/ 4333 w 4120375"/>
              <a:gd name="connsiteY5" fmla="*/ 2471221 h 2721228"/>
              <a:gd name="connsiteX6" fmla="*/ 258770 w 4120375"/>
              <a:gd name="connsiteY6" fmla="*/ 996485 h 2721228"/>
              <a:gd name="connsiteX0" fmla="*/ 258770 w 3360197"/>
              <a:gd name="connsiteY0" fmla="*/ 1008886 h 2733629"/>
              <a:gd name="connsiteX1" fmla="*/ 1417047 w 3360197"/>
              <a:gd name="connsiteY1" fmla="*/ 12534 h 2733629"/>
              <a:gd name="connsiteX2" fmla="*/ 3359898 w 3360197"/>
              <a:gd name="connsiteY2" fmla="*/ 0 h 2733629"/>
              <a:gd name="connsiteX3" fmla="*/ 2941174 w 3360197"/>
              <a:gd name="connsiteY3" fmla="*/ 2729688 h 2733629"/>
              <a:gd name="connsiteX4" fmla="*/ 234633 w 3360197"/>
              <a:gd name="connsiteY4" fmla="*/ 2733629 h 2733629"/>
              <a:gd name="connsiteX5" fmla="*/ 4333 w 3360197"/>
              <a:gd name="connsiteY5" fmla="*/ 2483622 h 2733629"/>
              <a:gd name="connsiteX6" fmla="*/ 258770 w 3360197"/>
              <a:gd name="connsiteY6" fmla="*/ 1008886 h 2733629"/>
              <a:gd name="connsiteX0" fmla="*/ 258770 w 3365937"/>
              <a:gd name="connsiteY0" fmla="*/ 1008886 h 2755099"/>
              <a:gd name="connsiteX1" fmla="*/ 1417047 w 3365937"/>
              <a:gd name="connsiteY1" fmla="*/ 12534 h 2755099"/>
              <a:gd name="connsiteX2" fmla="*/ 3359898 w 3365937"/>
              <a:gd name="connsiteY2" fmla="*/ 0 h 2755099"/>
              <a:gd name="connsiteX3" fmla="*/ 3359379 w 3365937"/>
              <a:gd name="connsiteY3" fmla="*/ 2755035 h 2755099"/>
              <a:gd name="connsiteX4" fmla="*/ 234633 w 3365937"/>
              <a:gd name="connsiteY4" fmla="*/ 2733629 h 2755099"/>
              <a:gd name="connsiteX5" fmla="*/ 4333 w 3365937"/>
              <a:gd name="connsiteY5" fmla="*/ 2483622 h 2755099"/>
              <a:gd name="connsiteX6" fmla="*/ 258770 w 3365937"/>
              <a:gd name="connsiteY6" fmla="*/ 1008886 h 2755099"/>
              <a:gd name="connsiteX0" fmla="*/ 258770 w 3365937"/>
              <a:gd name="connsiteY0" fmla="*/ 1008886 h 2756212"/>
              <a:gd name="connsiteX1" fmla="*/ 1417047 w 3365937"/>
              <a:gd name="connsiteY1" fmla="*/ 12534 h 2756212"/>
              <a:gd name="connsiteX2" fmla="*/ 3359898 w 3365937"/>
              <a:gd name="connsiteY2" fmla="*/ 0 h 2756212"/>
              <a:gd name="connsiteX3" fmla="*/ 3359379 w 3365937"/>
              <a:gd name="connsiteY3" fmla="*/ 2755035 h 2756212"/>
              <a:gd name="connsiteX4" fmla="*/ 234633 w 3365937"/>
              <a:gd name="connsiteY4" fmla="*/ 2756212 h 2756212"/>
              <a:gd name="connsiteX5" fmla="*/ 4333 w 3365937"/>
              <a:gd name="connsiteY5" fmla="*/ 2483622 h 2756212"/>
              <a:gd name="connsiteX6" fmla="*/ 258770 w 3365937"/>
              <a:gd name="connsiteY6" fmla="*/ 1008886 h 2756212"/>
              <a:gd name="connsiteX0" fmla="*/ 258770 w 3361237"/>
              <a:gd name="connsiteY0" fmla="*/ 1008886 h 2756212"/>
              <a:gd name="connsiteX1" fmla="*/ 1417047 w 3361237"/>
              <a:gd name="connsiteY1" fmla="*/ 12534 h 2756212"/>
              <a:gd name="connsiteX2" fmla="*/ 3359898 w 3361237"/>
              <a:gd name="connsiteY2" fmla="*/ 0 h 2756212"/>
              <a:gd name="connsiteX3" fmla="*/ 3282596 w 3361237"/>
              <a:gd name="connsiteY3" fmla="*/ 2696319 h 2756212"/>
              <a:gd name="connsiteX4" fmla="*/ 234633 w 3361237"/>
              <a:gd name="connsiteY4" fmla="*/ 2756212 h 2756212"/>
              <a:gd name="connsiteX5" fmla="*/ 4333 w 3361237"/>
              <a:gd name="connsiteY5" fmla="*/ 2483622 h 2756212"/>
              <a:gd name="connsiteX6" fmla="*/ 258770 w 3361237"/>
              <a:gd name="connsiteY6" fmla="*/ 1008886 h 2756212"/>
              <a:gd name="connsiteX0" fmla="*/ 258770 w 3367439"/>
              <a:gd name="connsiteY0" fmla="*/ 1008886 h 2759615"/>
              <a:gd name="connsiteX1" fmla="*/ 1417047 w 3367439"/>
              <a:gd name="connsiteY1" fmla="*/ 12534 h 2759615"/>
              <a:gd name="connsiteX2" fmla="*/ 3359898 w 3367439"/>
              <a:gd name="connsiteY2" fmla="*/ 0 h 2759615"/>
              <a:gd name="connsiteX3" fmla="*/ 3363895 w 3367439"/>
              <a:gd name="connsiteY3" fmla="*/ 2759551 h 2759615"/>
              <a:gd name="connsiteX4" fmla="*/ 234633 w 3367439"/>
              <a:gd name="connsiteY4" fmla="*/ 2756212 h 2759615"/>
              <a:gd name="connsiteX5" fmla="*/ 4333 w 3367439"/>
              <a:gd name="connsiteY5" fmla="*/ 2483622 h 2759615"/>
              <a:gd name="connsiteX6" fmla="*/ 258770 w 3367439"/>
              <a:gd name="connsiteY6" fmla="*/ 1008886 h 2759615"/>
              <a:gd name="connsiteX0" fmla="*/ 258770 w 3364006"/>
              <a:gd name="connsiteY0" fmla="*/ 996484 h 2747213"/>
              <a:gd name="connsiteX1" fmla="*/ 1417047 w 3364006"/>
              <a:gd name="connsiteY1" fmla="*/ 132 h 2747213"/>
              <a:gd name="connsiteX2" fmla="*/ 3341832 w 3364006"/>
              <a:gd name="connsiteY2" fmla="*/ 10181 h 2747213"/>
              <a:gd name="connsiteX3" fmla="*/ 3363895 w 3364006"/>
              <a:gd name="connsiteY3" fmla="*/ 2747149 h 2747213"/>
              <a:gd name="connsiteX4" fmla="*/ 234633 w 3364006"/>
              <a:gd name="connsiteY4" fmla="*/ 2743810 h 2747213"/>
              <a:gd name="connsiteX5" fmla="*/ 4333 w 3364006"/>
              <a:gd name="connsiteY5" fmla="*/ 2471220 h 2747213"/>
              <a:gd name="connsiteX6" fmla="*/ 258770 w 3364006"/>
              <a:gd name="connsiteY6" fmla="*/ 996484 h 2747213"/>
              <a:gd name="connsiteX0" fmla="*/ 258770 w 3373952"/>
              <a:gd name="connsiteY0" fmla="*/ 1004370 h 2755099"/>
              <a:gd name="connsiteX1" fmla="*/ 1417047 w 3373952"/>
              <a:gd name="connsiteY1" fmla="*/ 8018 h 2755099"/>
              <a:gd name="connsiteX2" fmla="*/ 3368932 w 3373952"/>
              <a:gd name="connsiteY2" fmla="*/ 0 h 2755099"/>
              <a:gd name="connsiteX3" fmla="*/ 3363895 w 3373952"/>
              <a:gd name="connsiteY3" fmla="*/ 2755035 h 2755099"/>
              <a:gd name="connsiteX4" fmla="*/ 234633 w 3373952"/>
              <a:gd name="connsiteY4" fmla="*/ 2751696 h 2755099"/>
              <a:gd name="connsiteX5" fmla="*/ 4333 w 3373952"/>
              <a:gd name="connsiteY5" fmla="*/ 2479106 h 2755099"/>
              <a:gd name="connsiteX6" fmla="*/ 258770 w 3373952"/>
              <a:gd name="connsiteY6" fmla="*/ 1004370 h 2755099"/>
              <a:gd name="connsiteX0" fmla="*/ 329526 w 3373952"/>
              <a:gd name="connsiteY0" fmla="*/ 579949 h 2755099"/>
              <a:gd name="connsiteX1" fmla="*/ 1417047 w 3373952"/>
              <a:gd name="connsiteY1" fmla="*/ 8018 h 2755099"/>
              <a:gd name="connsiteX2" fmla="*/ 3368932 w 3373952"/>
              <a:gd name="connsiteY2" fmla="*/ 0 h 2755099"/>
              <a:gd name="connsiteX3" fmla="*/ 3363895 w 3373952"/>
              <a:gd name="connsiteY3" fmla="*/ 2755035 h 2755099"/>
              <a:gd name="connsiteX4" fmla="*/ 234633 w 3373952"/>
              <a:gd name="connsiteY4" fmla="*/ 2751696 h 2755099"/>
              <a:gd name="connsiteX5" fmla="*/ 4333 w 3373952"/>
              <a:gd name="connsiteY5" fmla="*/ 2479106 h 2755099"/>
              <a:gd name="connsiteX6" fmla="*/ 329526 w 3373952"/>
              <a:gd name="connsiteY6" fmla="*/ 579949 h 2755099"/>
              <a:gd name="connsiteX0" fmla="*/ 329526 w 3373952"/>
              <a:gd name="connsiteY0" fmla="*/ 579949 h 2755099"/>
              <a:gd name="connsiteX1" fmla="*/ 1417047 w 3373952"/>
              <a:gd name="connsiteY1" fmla="*/ 8018 h 2755099"/>
              <a:gd name="connsiteX2" fmla="*/ 3368932 w 3373952"/>
              <a:gd name="connsiteY2" fmla="*/ 0 h 2755099"/>
              <a:gd name="connsiteX3" fmla="*/ 3363895 w 3373952"/>
              <a:gd name="connsiteY3" fmla="*/ 2755035 h 2755099"/>
              <a:gd name="connsiteX4" fmla="*/ 234633 w 3373952"/>
              <a:gd name="connsiteY4" fmla="*/ 2751696 h 2755099"/>
              <a:gd name="connsiteX5" fmla="*/ 4333 w 3373952"/>
              <a:gd name="connsiteY5" fmla="*/ 2479106 h 2755099"/>
              <a:gd name="connsiteX6" fmla="*/ 329526 w 3373952"/>
              <a:gd name="connsiteY6" fmla="*/ 579949 h 2755099"/>
              <a:gd name="connsiteX0" fmla="*/ 329526 w 3373952"/>
              <a:gd name="connsiteY0" fmla="*/ 700854 h 2876004"/>
              <a:gd name="connsiteX1" fmla="*/ 3368932 w 3373952"/>
              <a:gd name="connsiteY1" fmla="*/ 120905 h 2876004"/>
              <a:gd name="connsiteX2" fmla="*/ 3363895 w 3373952"/>
              <a:gd name="connsiteY2" fmla="*/ 2875940 h 2876004"/>
              <a:gd name="connsiteX3" fmla="*/ 234633 w 3373952"/>
              <a:gd name="connsiteY3" fmla="*/ 2872601 h 2876004"/>
              <a:gd name="connsiteX4" fmla="*/ 4333 w 3373952"/>
              <a:gd name="connsiteY4" fmla="*/ 2600011 h 2876004"/>
              <a:gd name="connsiteX5" fmla="*/ 329526 w 3373952"/>
              <a:gd name="connsiteY5" fmla="*/ 700854 h 2876004"/>
              <a:gd name="connsiteX0" fmla="*/ 329526 w 3369203"/>
              <a:gd name="connsiteY0" fmla="*/ 700854 h 2876004"/>
              <a:gd name="connsiteX1" fmla="*/ 3368932 w 3369203"/>
              <a:gd name="connsiteY1" fmla="*/ 120905 h 2876004"/>
              <a:gd name="connsiteX2" fmla="*/ 2905113 w 3369203"/>
              <a:gd name="connsiteY2" fmla="*/ 2875940 h 2876004"/>
              <a:gd name="connsiteX3" fmla="*/ 234633 w 3369203"/>
              <a:gd name="connsiteY3" fmla="*/ 2872601 h 2876004"/>
              <a:gd name="connsiteX4" fmla="*/ 4333 w 3369203"/>
              <a:gd name="connsiteY4" fmla="*/ 2600011 h 2876004"/>
              <a:gd name="connsiteX5" fmla="*/ 329526 w 3369203"/>
              <a:gd name="connsiteY5" fmla="*/ 700854 h 2876004"/>
              <a:gd name="connsiteX0" fmla="*/ 329526 w 2905119"/>
              <a:gd name="connsiteY0" fmla="*/ 245841 h 2421012"/>
              <a:gd name="connsiteX1" fmla="*/ 2707869 w 2905119"/>
              <a:gd name="connsiteY1" fmla="*/ 352308 h 2421012"/>
              <a:gd name="connsiteX2" fmla="*/ 2905113 w 2905119"/>
              <a:gd name="connsiteY2" fmla="*/ 2420927 h 2421012"/>
              <a:gd name="connsiteX3" fmla="*/ 234633 w 2905119"/>
              <a:gd name="connsiteY3" fmla="*/ 2417588 h 2421012"/>
              <a:gd name="connsiteX4" fmla="*/ 4333 w 2905119"/>
              <a:gd name="connsiteY4" fmla="*/ 2144998 h 2421012"/>
              <a:gd name="connsiteX5" fmla="*/ 329526 w 2905119"/>
              <a:gd name="connsiteY5" fmla="*/ 245841 h 2421012"/>
              <a:gd name="connsiteX0" fmla="*/ 329526 w 2909076"/>
              <a:gd name="connsiteY0" fmla="*/ 293296 h 2468463"/>
              <a:gd name="connsiteX1" fmla="*/ 2901809 w 2909076"/>
              <a:gd name="connsiteY1" fmla="*/ 288899 h 2468463"/>
              <a:gd name="connsiteX2" fmla="*/ 2905113 w 2909076"/>
              <a:gd name="connsiteY2" fmla="*/ 2468382 h 2468463"/>
              <a:gd name="connsiteX3" fmla="*/ 234633 w 2909076"/>
              <a:gd name="connsiteY3" fmla="*/ 2465043 h 2468463"/>
              <a:gd name="connsiteX4" fmla="*/ 4333 w 2909076"/>
              <a:gd name="connsiteY4" fmla="*/ 2192453 h 2468463"/>
              <a:gd name="connsiteX5" fmla="*/ 329526 w 2909076"/>
              <a:gd name="connsiteY5" fmla="*/ 293296 h 2468463"/>
              <a:gd name="connsiteX0" fmla="*/ 329526 w 2905541"/>
              <a:gd name="connsiteY0" fmla="*/ 293296 h 2468467"/>
              <a:gd name="connsiteX1" fmla="*/ 2901809 w 2905541"/>
              <a:gd name="connsiteY1" fmla="*/ 288899 h 2468467"/>
              <a:gd name="connsiteX2" fmla="*/ 2905113 w 2905541"/>
              <a:gd name="connsiteY2" fmla="*/ 2468382 h 2468467"/>
              <a:gd name="connsiteX3" fmla="*/ 234633 w 2905541"/>
              <a:gd name="connsiteY3" fmla="*/ 2465043 h 2468467"/>
              <a:gd name="connsiteX4" fmla="*/ 4333 w 2905541"/>
              <a:gd name="connsiteY4" fmla="*/ 2192453 h 2468467"/>
              <a:gd name="connsiteX5" fmla="*/ 329526 w 2905541"/>
              <a:gd name="connsiteY5" fmla="*/ 293296 h 2468467"/>
              <a:gd name="connsiteX0" fmla="*/ 329526 w 2905541"/>
              <a:gd name="connsiteY0" fmla="*/ 176933 h 2352104"/>
              <a:gd name="connsiteX1" fmla="*/ 2901809 w 2905541"/>
              <a:gd name="connsiteY1" fmla="*/ 172536 h 2352104"/>
              <a:gd name="connsiteX2" fmla="*/ 2905113 w 2905541"/>
              <a:gd name="connsiteY2" fmla="*/ 2352019 h 2352104"/>
              <a:gd name="connsiteX3" fmla="*/ 234633 w 2905541"/>
              <a:gd name="connsiteY3" fmla="*/ 2348680 h 2352104"/>
              <a:gd name="connsiteX4" fmla="*/ 4333 w 2905541"/>
              <a:gd name="connsiteY4" fmla="*/ 2076090 h 2352104"/>
              <a:gd name="connsiteX5" fmla="*/ 329526 w 2905541"/>
              <a:gd name="connsiteY5" fmla="*/ 176933 h 2352104"/>
              <a:gd name="connsiteX0" fmla="*/ 329526 w 2905541"/>
              <a:gd name="connsiteY0" fmla="*/ 145968 h 2321139"/>
              <a:gd name="connsiteX1" fmla="*/ 2901809 w 2905541"/>
              <a:gd name="connsiteY1" fmla="*/ 141571 h 2321139"/>
              <a:gd name="connsiteX2" fmla="*/ 2905113 w 2905541"/>
              <a:gd name="connsiteY2" fmla="*/ 2321054 h 2321139"/>
              <a:gd name="connsiteX3" fmla="*/ 234633 w 2905541"/>
              <a:gd name="connsiteY3" fmla="*/ 2317715 h 2321139"/>
              <a:gd name="connsiteX4" fmla="*/ 4333 w 2905541"/>
              <a:gd name="connsiteY4" fmla="*/ 2045125 h 2321139"/>
              <a:gd name="connsiteX5" fmla="*/ 329526 w 2905541"/>
              <a:gd name="connsiteY5" fmla="*/ 145968 h 2321139"/>
              <a:gd name="connsiteX0" fmla="*/ 329526 w 2905541"/>
              <a:gd name="connsiteY0" fmla="*/ 184089 h 2359260"/>
              <a:gd name="connsiteX1" fmla="*/ 2901809 w 2905541"/>
              <a:gd name="connsiteY1" fmla="*/ 179692 h 2359260"/>
              <a:gd name="connsiteX2" fmla="*/ 2905113 w 2905541"/>
              <a:gd name="connsiteY2" fmla="*/ 2359175 h 2359260"/>
              <a:gd name="connsiteX3" fmla="*/ 234633 w 2905541"/>
              <a:gd name="connsiteY3" fmla="*/ 2355836 h 2359260"/>
              <a:gd name="connsiteX4" fmla="*/ 4333 w 2905541"/>
              <a:gd name="connsiteY4" fmla="*/ 2083246 h 2359260"/>
              <a:gd name="connsiteX5" fmla="*/ 329526 w 2905541"/>
              <a:gd name="connsiteY5" fmla="*/ 184089 h 2359260"/>
              <a:gd name="connsiteX0" fmla="*/ 329526 w 2905541"/>
              <a:gd name="connsiteY0" fmla="*/ 4397 h 2179568"/>
              <a:gd name="connsiteX1" fmla="*/ 2901809 w 2905541"/>
              <a:gd name="connsiteY1" fmla="*/ 0 h 2179568"/>
              <a:gd name="connsiteX2" fmla="*/ 2905113 w 2905541"/>
              <a:gd name="connsiteY2" fmla="*/ 2179483 h 2179568"/>
              <a:gd name="connsiteX3" fmla="*/ 234633 w 2905541"/>
              <a:gd name="connsiteY3" fmla="*/ 2176144 h 2179568"/>
              <a:gd name="connsiteX4" fmla="*/ 4333 w 2905541"/>
              <a:gd name="connsiteY4" fmla="*/ 1903554 h 2179568"/>
              <a:gd name="connsiteX5" fmla="*/ 329526 w 2905541"/>
              <a:gd name="connsiteY5" fmla="*/ 4397 h 2179568"/>
              <a:gd name="connsiteX0" fmla="*/ 308472 w 2905541"/>
              <a:gd name="connsiteY0" fmla="*/ 128963 h 2179568"/>
              <a:gd name="connsiteX1" fmla="*/ 2901809 w 2905541"/>
              <a:gd name="connsiteY1" fmla="*/ 0 h 2179568"/>
              <a:gd name="connsiteX2" fmla="*/ 2905113 w 2905541"/>
              <a:gd name="connsiteY2" fmla="*/ 2179483 h 2179568"/>
              <a:gd name="connsiteX3" fmla="*/ 234633 w 2905541"/>
              <a:gd name="connsiteY3" fmla="*/ 2176144 h 2179568"/>
              <a:gd name="connsiteX4" fmla="*/ 4333 w 2905541"/>
              <a:gd name="connsiteY4" fmla="*/ 1903554 h 2179568"/>
              <a:gd name="connsiteX5" fmla="*/ 308472 w 2905541"/>
              <a:gd name="connsiteY5" fmla="*/ 128963 h 2179568"/>
              <a:gd name="connsiteX0" fmla="*/ 308472 w 3045985"/>
              <a:gd name="connsiteY0" fmla="*/ 2565 h 2053176"/>
              <a:gd name="connsiteX1" fmla="*/ 3045944 w 3045985"/>
              <a:gd name="connsiteY1" fmla="*/ 0 h 2053176"/>
              <a:gd name="connsiteX2" fmla="*/ 2905113 w 3045985"/>
              <a:gd name="connsiteY2" fmla="*/ 2053085 h 2053176"/>
              <a:gd name="connsiteX3" fmla="*/ 234633 w 3045985"/>
              <a:gd name="connsiteY3" fmla="*/ 2049746 h 2053176"/>
              <a:gd name="connsiteX4" fmla="*/ 4333 w 3045985"/>
              <a:gd name="connsiteY4" fmla="*/ 1777156 h 2053176"/>
              <a:gd name="connsiteX5" fmla="*/ 308472 w 3045985"/>
              <a:gd name="connsiteY5" fmla="*/ 2565 h 2053176"/>
              <a:gd name="connsiteX0" fmla="*/ 311711 w 3045985"/>
              <a:gd name="connsiteY0" fmla="*/ 0 h 2056107"/>
              <a:gd name="connsiteX1" fmla="*/ 3045944 w 3045985"/>
              <a:gd name="connsiteY1" fmla="*/ 2931 h 2056107"/>
              <a:gd name="connsiteX2" fmla="*/ 2905113 w 3045985"/>
              <a:gd name="connsiteY2" fmla="*/ 2056016 h 2056107"/>
              <a:gd name="connsiteX3" fmla="*/ 234633 w 3045985"/>
              <a:gd name="connsiteY3" fmla="*/ 2052677 h 2056107"/>
              <a:gd name="connsiteX4" fmla="*/ 4333 w 3045985"/>
              <a:gd name="connsiteY4" fmla="*/ 1780087 h 2056107"/>
              <a:gd name="connsiteX5" fmla="*/ 311711 w 3045985"/>
              <a:gd name="connsiteY5" fmla="*/ 0 h 2056107"/>
              <a:gd name="connsiteX0" fmla="*/ 311711 w 3036271"/>
              <a:gd name="connsiteY0" fmla="*/ 0 h 2056108"/>
              <a:gd name="connsiteX1" fmla="*/ 3036227 w 3036271"/>
              <a:gd name="connsiteY1" fmla="*/ 24913 h 2056108"/>
              <a:gd name="connsiteX2" fmla="*/ 2905113 w 3036271"/>
              <a:gd name="connsiteY2" fmla="*/ 2056016 h 2056108"/>
              <a:gd name="connsiteX3" fmla="*/ 234633 w 3036271"/>
              <a:gd name="connsiteY3" fmla="*/ 2052677 h 2056108"/>
              <a:gd name="connsiteX4" fmla="*/ 4333 w 3036271"/>
              <a:gd name="connsiteY4" fmla="*/ 1780087 h 2056108"/>
              <a:gd name="connsiteX5" fmla="*/ 311711 w 3036271"/>
              <a:gd name="connsiteY5" fmla="*/ 0 h 2056108"/>
              <a:gd name="connsiteX0" fmla="*/ 311711 w 3049223"/>
              <a:gd name="connsiteY0" fmla="*/ 733 h 2056839"/>
              <a:gd name="connsiteX1" fmla="*/ 3049183 w 3049223"/>
              <a:gd name="connsiteY1" fmla="*/ 0 h 2056839"/>
              <a:gd name="connsiteX2" fmla="*/ 2905113 w 3049223"/>
              <a:gd name="connsiteY2" fmla="*/ 2056749 h 2056839"/>
              <a:gd name="connsiteX3" fmla="*/ 234633 w 3049223"/>
              <a:gd name="connsiteY3" fmla="*/ 2053410 h 2056839"/>
              <a:gd name="connsiteX4" fmla="*/ 4333 w 3049223"/>
              <a:gd name="connsiteY4" fmla="*/ 1780820 h 2056839"/>
              <a:gd name="connsiteX5" fmla="*/ 311711 w 3049223"/>
              <a:gd name="connsiteY5" fmla="*/ 733 h 2056839"/>
              <a:gd name="connsiteX0" fmla="*/ 311711 w 3050331"/>
              <a:gd name="connsiteY0" fmla="*/ 733 h 2056839"/>
              <a:gd name="connsiteX1" fmla="*/ 3049183 w 3050331"/>
              <a:gd name="connsiteY1" fmla="*/ 0 h 2056839"/>
              <a:gd name="connsiteX2" fmla="*/ 3047628 w 3050331"/>
              <a:gd name="connsiteY2" fmla="*/ 2056749 h 2056839"/>
              <a:gd name="connsiteX3" fmla="*/ 234633 w 3050331"/>
              <a:gd name="connsiteY3" fmla="*/ 2053410 h 2056839"/>
              <a:gd name="connsiteX4" fmla="*/ 4333 w 3050331"/>
              <a:gd name="connsiteY4" fmla="*/ 1780820 h 2056839"/>
              <a:gd name="connsiteX5" fmla="*/ 311711 w 3050331"/>
              <a:gd name="connsiteY5" fmla="*/ 733 h 205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0331" h="2056839">
                <a:moveTo>
                  <a:pt x="311711" y="733"/>
                </a:moveTo>
                <a:lnTo>
                  <a:pt x="3049183" y="0"/>
                </a:lnTo>
                <a:cubicBezTo>
                  <a:pt x="3051996" y="124893"/>
                  <a:pt x="3048919" y="2072149"/>
                  <a:pt x="3047628" y="2056749"/>
                </a:cubicBezTo>
                <a:lnTo>
                  <a:pt x="234633" y="2053410"/>
                </a:lnTo>
                <a:cubicBezTo>
                  <a:pt x="29323" y="2049469"/>
                  <a:pt x="-15720" y="1935860"/>
                  <a:pt x="4333" y="1780820"/>
                </a:cubicBezTo>
                <a:lnTo>
                  <a:pt x="311711" y="7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BE0B1E-6134-0444-BD2D-EADD57FDD755}"/>
              </a:ext>
            </a:extLst>
          </p:cNvPr>
          <p:cNvSpPr>
            <a:spLocks noGrp="1"/>
          </p:cNvSpPr>
          <p:nvPr>
            <p:ph type="ctrTitle"/>
          </p:nvPr>
        </p:nvSpPr>
        <p:spPr>
          <a:xfrm>
            <a:off x="4894729" y="1582864"/>
            <a:ext cx="6457483" cy="2387600"/>
          </a:xfrm>
        </p:spPr>
        <p:txBody>
          <a:bodyPr lIns="90000" anchor="b"/>
          <a:lstStyle>
            <a:lvl1pPr algn="l">
              <a:lnSpc>
                <a:spcPts val="6200"/>
              </a:lnSpc>
              <a:defRPr sz="60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8A3A444-523A-DB46-B58B-53E0BC0B932E}"/>
              </a:ext>
            </a:extLst>
          </p:cNvPr>
          <p:cNvSpPr>
            <a:spLocks noGrp="1"/>
          </p:cNvSpPr>
          <p:nvPr>
            <p:ph type="subTitle" idx="1"/>
          </p:nvPr>
        </p:nvSpPr>
        <p:spPr>
          <a:xfrm>
            <a:off x="4894729" y="3966283"/>
            <a:ext cx="6457483" cy="1655762"/>
          </a:xfrm>
        </p:spPr>
        <p:txBody>
          <a:bodyPr/>
          <a:lstStyle>
            <a:lvl1pPr marL="0" indent="0" algn="l">
              <a:lnSpc>
                <a:spcPct val="100000"/>
              </a:lnSpc>
              <a:spcBef>
                <a:spcPts val="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4016D896-06EC-DD4D-A0A8-D3A286440759}"/>
              </a:ext>
            </a:extLst>
          </p:cNvPr>
          <p:cNvSpPr/>
          <p:nvPr userDrawn="1"/>
        </p:nvSpPr>
        <p:spPr>
          <a:xfrm>
            <a:off x="0" y="6200775"/>
            <a:ext cx="2103120" cy="657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FF6A1D4-AC27-C04D-A888-6332DEC30538}"/>
              </a:ext>
            </a:extLst>
          </p:cNvPr>
          <p:cNvSpPr/>
          <p:nvPr userDrawn="1"/>
        </p:nvSpPr>
        <p:spPr>
          <a:xfrm>
            <a:off x="8145624" y="6018663"/>
            <a:ext cx="4046376" cy="8393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84D3CD1B-7ABB-F14F-A72F-FF5AB0C3148D}"/>
              </a:ext>
            </a:extLst>
          </p:cNvPr>
          <p:cNvPicPr>
            <a:picLocks noChangeAspect="1"/>
          </p:cNvPicPr>
          <p:nvPr userDrawn="1"/>
        </p:nvPicPr>
        <p:blipFill>
          <a:blip r:embed="rId2"/>
          <a:stretch>
            <a:fillRect/>
          </a:stretch>
        </p:blipFill>
        <p:spPr>
          <a:xfrm>
            <a:off x="4894729" y="1247115"/>
            <a:ext cx="2230990" cy="640253"/>
          </a:xfrm>
          <a:prstGeom prst="rect">
            <a:avLst/>
          </a:prstGeom>
        </p:spPr>
      </p:pic>
    </p:spTree>
    <p:extLst>
      <p:ext uri="{BB962C8B-B14F-4D97-AF65-F5344CB8AC3E}">
        <p14:creationId xmlns:p14="http://schemas.microsoft.com/office/powerpoint/2010/main" val="34959022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with Subhead &amp; Body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E091A-AD58-A244-A0C4-73C9B1FF0244}"/>
              </a:ext>
            </a:extLst>
          </p:cNvPr>
          <p:cNvSpPr>
            <a:spLocks noGrp="1"/>
          </p:cNvSpPr>
          <p:nvPr>
            <p:ph type="title"/>
          </p:nvPr>
        </p:nvSpPr>
        <p:spPr>
          <a:xfrm>
            <a:off x="838200" y="365126"/>
            <a:ext cx="10514013" cy="640325"/>
          </a:xfrm>
        </p:spPr>
        <p:txBody>
          <a:bodyPr anchor="t"/>
          <a:lstStyle>
            <a:lvl1pPr>
              <a:defRPr b="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D31498B4-FF92-4C4B-818D-EDA441182B79}"/>
              </a:ext>
            </a:extLst>
          </p:cNvPr>
          <p:cNvSpPr>
            <a:spLocks noGrp="1"/>
          </p:cNvSpPr>
          <p:nvPr>
            <p:ph type="sldNum" sz="quarter" idx="12"/>
          </p:nvPr>
        </p:nvSpPr>
        <p:spPr/>
        <p:txBody>
          <a:bodyPr/>
          <a:lstStyle/>
          <a:p>
            <a:fld id="{26837D14-8A9F-1141-8800-70BE957EA4AA}" type="slidenum">
              <a:rPr lang="en-US" smtClean="0"/>
              <a:t>‹#›</a:t>
            </a:fld>
            <a:endParaRPr lang="en-US"/>
          </a:p>
        </p:txBody>
      </p:sp>
      <p:sp>
        <p:nvSpPr>
          <p:cNvPr id="3" name="Content Placeholder 2">
            <a:extLst>
              <a:ext uri="{FF2B5EF4-FFF2-40B4-BE49-F238E27FC236}">
                <a16:creationId xmlns:a16="http://schemas.microsoft.com/office/drawing/2014/main" id="{12DD9D28-8AF8-AB94-768F-7D4FAEE2646C}"/>
              </a:ext>
            </a:extLst>
          </p:cNvPr>
          <p:cNvSpPr>
            <a:spLocks noGrp="1"/>
          </p:cNvSpPr>
          <p:nvPr>
            <p:ph idx="13"/>
          </p:nvPr>
        </p:nvSpPr>
        <p:spPr>
          <a:xfrm>
            <a:off x="832979" y="981387"/>
            <a:ext cx="10514013" cy="414067"/>
          </a:xfrm>
        </p:spPr>
        <p:txBody>
          <a:bodyPr>
            <a:noAutofit/>
          </a:bodyPr>
          <a:lstStyle>
            <a:lvl1pPr marL="0" indent="0">
              <a:buFontTx/>
              <a:buNone/>
              <a:defRPr sz="2800" b="0" i="0">
                <a:solidFill>
                  <a:schemeClr val="tx2"/>
                </a:solidFill>
                <a:latin typeface="Gilroy" pitchFamily="2" charset="77"/>
              </a:defRPr>
            </a:lvl1pPr>
            <a:lvl2pPr marL="457200" indent="0">
              <a:buFontTx/>
              <a:buNone/>
              <a:defRPr sz="2800" b="0" i="0">
                <a:solidFill>
                  <a:schemeClr val="tx2"/>
                </a:solidFill>
                <a:latin typeface="Gilroy" pitchFamily="2" charset="77"/>
              </a:defRPr>
            </a:lvl2pPr>
            <a:lvl3pPr marL="914400" indent="0">
              <a:buFontTx/>
              <a:buNone/>
              <a:defRPr sz="2800" b="0" i="0">
                <a:solidFill>
                  <a:schemeClr val="tx2"/>
                </a:solidFill>
                <a:latin typeface="Gilroy" pitchFamily="2" charset="77"/>
              </a:defRPr>
            </a:lvl3pPr>
            <a:lvl4pPr marL="1371600" indent="0">
              <a:buFontTx/>
              <a:buNone/>
              <a:defRPr sz="2800" b="0" i="0">
                <a:solidFill>
                  <a:schemeClr val="tx2"/>
                </a:solidFill>
                <a:latin typeface="Gilroy" pitchFamily="2" charset="77"/>
              </a:defRPr>
            </a:lvl4pPr>
            <a:lvl5pPr marL="1828800" indent="0">
              <a:buFontTx/>
              <a:buNone/>
              <a:defRPr sz="2800" b="0" i="0">
                <a:solidFill>
                  <a:schemeClr val="tx2"/>
                </a:solidFill>
                <a:latin typeface="Gilroy" pitchFamily="2" charset="77"/>
              </a:defRPr>
            </a:lvl5pPr>
          </a:lstStyle>
          <a:p>
            <a:pPr lvl="0"/>
            <a:r>
              <a:rPr lang="en-US"/>
              <a:t>Click to edit Master text styles</a:t>
            </a:r>
          </a:p>
        </p:txBody>
      </p:sp>
      <p:sp>
        <p:nvSpPr>
          <p:cNvPr id="4" name="Content Placeholder 2">
            <a:extLst>
              <a:ext uri="{FF2B5EF4-FFF2-40B4-BE49-F238E27FC236}">
                <a16:creationId xmlns:a16="http://schemas.microsoft.com/office/drawing/2014/main" id="{191FB15B-6764-9035-FB6D-9F53814AF8F0}"/>
              </a:ext>
            </a:extLst>
          </p:cNvPr>
          <p:cNvSpPr>
            <a:spLocks noGrp="1"/>
          </p:cNvSpPr>
          <p:nvPr>
            <p:ph idx="1"/>
          </p:nvPr>
        </p:nvSpPr>
        <p:spPr>
          <a:xfrm>
            <a:off x="838200" y="1828799"/>
            <a:ext cx="10514013" cy="4348163"/>
          </a:xfrm>
        </p:spPr>
        <p:txBody>
          <a:bodyPr/>
          <a:lstStyle>
            <a:lvl1pPr>
              <a:defRPr sz="2400" b="0" i="0">
                <a:latin typeface="Raleway" panose="020B0503030101060003" pitchFamily="34" charset="0"/>
              </a:defRPr>
            </a:lvl1pPr>
            <a:lvl2pPr marL="457200" indent="-228600">
              <a:buFont typeface="Raleway" panose="020B0503030101060003" pitchFamily="34" charset="0"/>
              <a:buChar char="–"/>
              <a:defRPr b="0" i="0">
                <a:latin typeface="Raleway" panose="020B0503030101060003" pitchFamily="34" charset="0"/>
              </a:defRPr>
            </a:lvl2pPr>
            <a:lvl3pPr marL="625475" indent="-168275">
              <a:defRPr b="0" i="0">
                <a:latin typeface="Raleway" panose="020B0503030101060003" pitchFamily="34" charset="0"/>
              </a:defRPr>
            </a:lvl3pPr>
            <a:lvl4pPr marL="806450" indent="-180975">
              <a:buFont typeface="Courier New" panose="02070309020205020404" pitchFamily="49" charset="0"/>
              <a:buChar char="o"/>
              <a:defRPr b="0" i="0">
                <a:latin typeface="Raleway" panose="020B0503030101060003" pitchFamily="34" charset="0"/>
              </a:defRPr>
            </a:lvl4pPr>
            <a:lvl5pPr marL="914400" indent="-107950">
              <a:defRPr b="0" i="0">
                <a:latin typeface="Raleway" panose="020B05030301010600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0790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470B-1DE5-F24B-801E-41B7A5F4BB4E}"/>
              </a:ext>
            </a:extLst>
          </p:cNvPr>
          <p:cNvSpPr>
            <a:spLocks noGrp="1"/>
          </p:cNvSpPr>
          <p:nvPr>
            <p:ph type="title" hasCustomPrompt="1"/>
          </p:nvPr>
        </p:nvSpPr>
        <p:spPr>
          <a:xfrm>
            <a:off x="838200" y="365125"/>
            <a:ext cx="10515600" cy="1325563"/>
          </a:xfrm>
          <a:prstGeom prst="rect">
            <a:avLst/>
          </a:prstGeom>
        </p:spPr>
        <p:txBody>
          <a:bodyPr anchor="ctr"/>
          <a:lstStyle>
            <a:lvl1pPr algn="ctr">
              <a:defRPr sz="3600" b="1" i="0">
                <a:solidFill>
                  <a:srgbClr val="2CBDA8"/>
                </a:solidFill>
                <a:latin typeface="Franklin Gothic Book" panose="020B0503020102020204" pitchFamily="34" charset="0"/>
                <a:ea typeface="Verdana" panose="020B0604030504040204" pitchFamily="34" charset="0"/>
                <a:cs typeface="Verdana" panose="020B0604030504040204" pitchFamily="34" charset="0"/>
              </a:defRPr>
            </a:lvl1pPr>
          </a:lstStyle>
          <a:p>
            <a:r>
              <a:rPr lang="en-US" dirty="0"/>
              <a:t>Title here</a:t>
            </a:r>
          </a:p>
        </p:txBody>
      </p:sp>
      <p:sp>
        <p:nvSpPr>
          <p:cNvPr id="4" name="Text Placeholder 3">
            <a:extLst>
              <a:ext uri="{FF2B5EF4-FFF2-40B4-BE49-F238E27FC236}">
                <a16:creationId xmlns:a16="http://schemas.microsoft.com/office/drawing/2014/main" id="{26BA1FAB-0D9E-DE41-9C98-B6E8769459EF}"/>
              </a:ext>
            </a:extLst>
          </p:cNvPr>
          <p:cNvSpPr>
            <a:spLocks noGrp="1"/>
          </p:cNvSpPr>
          <p:nvPr>
            <p:ph type="body" sz="quarter" idx="10"/>
          </p:nvPr>
        </p:nvSpPr>
        <p:spPr>
          <a:xfrm>
            <a:off x="838200" y="1803400"/>
            <a:ext cx="10515600" cy="4102100"/>
          </a:xfrm>
          <a:prstGeom prst="rect">
            <a:avLst/>
          </a:prstGeom>
        </p:spPr>
        <p:txBody>
          <a:bodyPr/>
          <a:lstStyle>
            <a:lvl1pPr marL="0" indent="0">
              <a:buNone/>
              <a:defRPr>
                <a:solidFill>
                  <a:schemeClr val="bg2">
                    <a:lumMod val="75000"/>
                  </a:schemeClr>
                </a:solidFill>
                <a:latin typeface="Franklin Gothic Book" panose="020B0503020102020204" pitchFamily="34" charset="0"/>
              </a:defRPr>
            </a:lvl1pPr>
          </a:lstStyle>
          <a:p>
            <a:pPr lvl="0"/>
            <a:r>
              <a:rPr lang="en-US"/>
              <a:t>Edit Master text styles</a:t>
            </a:r>
          </a:p>
        </p:txBody>
      </p:sp>
    </p:spTree>
    <p:extLst>
      <p:ext uri="{BB962C8B-B14F-4D97-AF65-F5344CB8AC3E}">
        <p14:creationId xmlns:p14="http://schemas.microsoft.com/office/powerpoint/2010/main" val="24103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6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9C18B-E2AC-A943-8574-25E71D00F39D}"/>
              </a:ext>
            </a:extLst>
          </p:cNvPr>
          <p:cNvSpPr/>
          <p:nvPr userDrawn="1"/>
        </p:nvSpPr>
        <p:spPr>
          <a:xfrm>
            <a:off x="5377676" y="1863025"/>
            <a:ext cx="6814324" cy="3131950"/>
          </a:xfrm>
          <a:prstGeom prst="rect">
            <a:avLst/>
          </a:prstGeom>
          <a:solidFill>
            <a:srgbClr val="2CB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BDA8"/>
              </a:solidFill>
            </a:endParaRPr>
          </a:p>
        </p:txBody>
      </p:sp>
      <p:cxnSp>
        <p:nvCxnSpPr>
          <p:cNvPr id="9" name="Straight Connector 8">
            <a:extLst>
              <a:ext uri="{FF2B5EF4-FFF2-40B4-BE49-F238E27FC236}">
                <a16:creationId xmlns:a16="http://schemas.microsoft.com/office/drawing/2014/main" id="{C6AD66A5-787C-7C47-8BCB-5EF32796EEB7}"/>
              </a:ext>
            </a:extLst>
          </p:cNvPr>
          <p:cNvCxnSpPr/>
          <p:nvPr userDrawn="1"/>
        </p:nvCxnSpPr>
        <p:spPr>
          <a:xfrm>
            <a:off x="5977469" y="3207158"/>
            <a:ext cx="47244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88ADD080-7BE1-9F49-9394-9AFEEA563821}"/>
              </a:ext>
            </a:extLst>
          </p:cNvPr>
          <p:cNvSpPr>
            <a:spLocks noGrp="1"/>
          </p:cNvSpPr>
          <p:nvPr>
            <p:ph type="title" hasCustomPrompt="1"/>
          </p:nvPr>
        </p:nvSpPr>
        <p:spPr>
          <a:xfrm>
            <a:off x="5977469" y="2422356"/>
            <a:ext cx="4382267" cy="784802"/>
          </a:xfrm>
          <a:prstGeom prst="rect">
            <a:avLst/>
          </a:prstGeom>
        </p:spPr>
        <p:txBody>
          <a:bodyPr/>
          <a:lstStyle>
            <a:lvl1pPr>
              <a:defRPr sz="4000" b="0" i="0">
                <a:solidFill>
                  <a:srgbClr val="FFFFFF"/>
                </a:solidFill>
                <a:latin typeface="Franklin Gothic Book" panose="020B0503020102020204" pitchFamily="34" charset="0"/>
                <a:ea typeface="Verdana" panose="020B0604030504040204" pitchFamily="34" charset="0"/>
                <a:cs typeface="Verdana" panose="020B0604030504040204" pitchFamily="34" charset="0"/>
              </a:defRPr>
            </a:lvl1pPr>
          </a:lstStyle>
          <a:p>
            <a:r>
              <a:rPr lang="en-US" dirty="0"/>
              <a:t>TITLE SLIDE</a:t>
            </a:r>
          </a:p>
        </p:txBody>
      </p:sp>
      <p:sp>
        <p:nvSpPr>
          <p:cNvPr id="14" name="Text Placeholder 13">
            <a:extLst>
              <a:ext uri="{FF2B5EF4-FFF2-40B4-BE49-F238E27FC236}">
                <a16:creationId xmlns:a16="http://schemas.microsoft.com/office/drawing/2014/main" id="{23BB238C-1EC9-B646-B56B-77A66175FDF2}"/>
              </a:ext>
            </a:extLst>
          </p:cNvPr>
          <p:cNvSpPr>
            <a:spLocks noGrp="1"/>
          </p:cNvSpPr>
          <p:nvPr>
            <p:ph type="body" sz="quarter" idx="10" hasCustomPrompt="1"/>
          </p:nvPr>
        </p:nvSpPr>
        <p:spPr>
          <a:xfrm>
            <a:off x="5980430" y="3335482"/>
            <a:ext cx="4721439" cy="862013"/>
          </a:xfrm>
          <a:prstGeom prst="rect">
            <a:avLst/>
          </a:prstGeom>
        </p:spPr>
        <p:txBody>
          <a:bodyPr/>
          <a:lstStyle>
            <a:lvl1pPr marL="0" indent="0">
              <a:buNone/>
              <a:defRPr b="0" i="0">
                <a:solidFill>
                  <a:srgbClr val="FFFFFF"/>
                </a:solidFill>
                <a:latin typeface="Franklin Gothic Book" panose="020B0503020102020204" pitchFamily="34" charset="0"/>
              </a:defRPr>
            </a:lvl1pPr>
          </a:lstStyle>
          <a:p>
            <a:pPr lvl="0"/>
            <a:r>
              <a:rPr lang="en-US" dirty="0"/>
              <a:t>Insert subtitle or description here</a:t>
            </a:r>
          </a:p>
        </p:txBody>
      </p:sp>
      <p:pic>
        <p:nvPicPr>
          <p:cNvPr id="22" name="Picture 21" descr="A person jumping in the air&#10;&#10;Description automatically generated">
            <a:extLst>
              <a:ext uri="{FF2B5EF4-FFF2-40B4-BE49-F238E27FC236}">
                <a16:creationId xmlns:a16="http://schemas.microsoft.com/office/drawing/2014/main" id="{E930F937-5B33-2B47-AD1A-D7DA2A332C93}"/>
              </a:ext>
            </a:extLst>
          </p:cNvPr>
          <p:cNvPicPr>
            <a:picLocks noChangeAspect="1"/>
          </p:cNvPicPr>
          <p:nvPr userDrawn="1"/>
        </p:nvPicPr>
        <p:blipFill>
          <a:blip r:embed="rId2"/>
          <a:stretch>
            <a:fillRect/>
          </a:stretch>
        </p:blipFill>
        <p:spPr>
          <a:xfrm>
            <a:off x="0" y="-22813"/>
            <a:ext cx="5377676" cy="6858000"/>
          </a:xfrm>
          <a:prstGeom prst="rect">
            <a:avLst/>
          </a:prstGeom>
        </p:spPr>
      </p:pic>
    </p:spTree>
    <p:extLst>
      <p:ext uri="{BB962C8B-B14F-4D97-AF65-F5344CB8AC3E}">
        <p14:creationId xmlns:p14="http://schemas.microsoft.com/office/powerpoint/2010/main" val="49287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DCF21D-A4FA-E54C-8A15-38A78314CA85}"/>
              </a:ext>
            </a:extLst>
          </p:cNvPr>
          <p:cNvSpPr/>
          <p:nvPr userDrawn="1"/>
        </p:nvSpPr>
        <p:spPr>
          <a:xfrm>
            <a:off x="1139784" y="1863025"/>
            <a:ext cx="10184708" cy="3131950"/>
          </a:xfrm>
          <a:prstGeom prst="rect">
            <a:avLst/>
          </a:prstGeom>
          <a:solidFill>
            <a:srgbClr val="2CB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BDA8"/>
              </a:solidFill>
            </a:endParaRPr>
          </a:p>
        </p:txBody>
      </p:sp>
      <p:sp>
        <p:nvSpPr>
          <p:cNvPr id="2" name="Title 1">
            <a:extLst>
              <a:ext uri="{FF2B5EF4-FFF2-40B4-BE49-F238E27FC236}">
                <a16:creationId xmlns:a16="http://schemas.microsoft.com/office/drawing/2014/main" id="{27222776-A00C-EB4A-8BBF-8A08802FCF41}"/>
              </a:ext>
            </a:extLst>
          </p:cNvPr>
          <p:cNvSpPr>
            <a:spLocks noGrp="1"/>
          </p:cNvSpPr>
          <p:nvPr>
            <p:ph type="title" hasCustomPrompt="1"/>
          </p:nvPr>
        </p:nvSpPr>
        <p:spPr>
          <a:xfrm>
            <a:off x="2664069" y="2778432"/>
            <a:ext cx="6863862" cy="650568"/>
          </a:xfrm>
          <a:prstGeom prst="rect">
            <a:avLst/>
          </a:prstGeom>
        </p:spPr>
        <p:txBody>
          <a:bodyPr anchor="ctr"/>
          <a:lstStyle>
            <a:lvl1pPr algn="ctr">
              <a:defRPr sz="3600" b="1" i="0">
                <a:solidFill>
                  <a:srgbClr val="FFFFFF"/>
                </a:solidFill>
                <a:latin typeface="Franklin Gothic Book" panose="020B0503020102020204" pitchFamily="34" charset="0"/>
                <a:ea typeface="Verdana" panose="020B0604030504040204" pitchFamily="34" charset="0"/>
                <a:cs typeface="Verdana" panose="020B0604030504040204" pitchFamily="34" charset="0"/>
              </a:defRPr>
            </a:lvl1pPr>
          </a:lstStyle>
          <a:p>
            <a:r>
              <a:rPr lang="en-US" dirty="0"/>
              <a:t>TITLE SLIDE</a:t>
            </a:r>
          </a:p>
        </p:txBody>
      </p:sp>
      <p:sp>
        <p:nvSpPr>
          <p:cNvPr id="5" name="Text Placeholder 4">
            <a:extLst>
              <a:ext uri="{FF2B5EF4-FFF2-40B4-BE49-F238E27FC236}">
                <a16:creationId xmlns:a16="http://schemas.microsoft.com/office/drawing/2014/main" id="{135EEF85-85FA-D84E-9D7B-DA7D4BFC9AD4}"/>
              </a:ext>
            </a:extLst>
          </p:cNvPr>
          <p:cNvSpPr>
            <a:spLocks noGrp="1"/>
          </p:cNvSpPr>
          <p:nvPr>
            <p:ph type="body" sz="quarter" idx="10" hasCustomPrompt="1"/>
          </p:nvPr>
        </p:nvSpPr>
        <p:spPr>
          <a:xfrm>
            <a:off x="2663825" y="3429000"/>
            <a:ext cx="7061200" cy="809625"/>
          </a:xfrm>
          <a:prstGeom prst="rect">
            <a:avLst/>
          </a:prstGeom>
        </p:spPr>
        <p:txBody>
          <a:bodyPr/>
          <a:lstStyle>
            <a:lvl1pPr marL="0" indent="0" algn="ctr">
              <a:buNone/>
              <a:defRPr i="1">
                <a:solidFill>
                  <a:srgbClr val="FFFFFF"/>
                </a:solidFill>
              </a:defRPr>
            </a:lvl1pPr>
          </a:lstStyle>
          <a:p>
            <a:pPr lvl="0"/>
            <a:r>
              <a:rPr lang="en-US" dirty="0"/>
              <a:t>Insert subtitle or description here</a:t>
            </a:r>
          </a:p>
        </p:txBody>
      </p:sp>
    </p:spTree>
    <p:extLst>
      <p:ext uri="{BB962C8B-B14F-4D97-AF65-F5344CB8AC3E}">
        <p14:creationId xmlns:p14="http://schemas.microsoft.com/office/powerpoint/2010/main" val="1472700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409A484-FB25-2249-8754-B019315D731B}"/>
              </a:ext>
            </a:extLst>
          </p:cNvPr>
          <p:cNvGraphicFramePr>
            <a:graphicFrameLocks noGrp="1"/>
          </p:cNvGraphicFramePr>
          <p:nvPr userDrawn="1">
            <p:extLst>
              <p:ext uri="{D42A27DB-BD31-4B8C-83A1-F6EECF244321}">
                <p14:modId xmlns:p14="http://schemas.microsoft.com/office/powerpoint/2010/main" val="91674039"/>
              </p:ext>
            </p:extLst>
          </p:nvPr>
        </p:nvGraphicFramePr>
        <p:xfrm>
          <a:off x="464127" y="1074307"/>
          <a:ext cx="5444838" cy="4772311"/>
        </p:xfrm>
        <a:graphic>
          <a:graphicData uri="http://schemas.openxmlformats.org/drawingml/2006/table">
            <a:tbl>
              <a:tblPr firstRow="1" bandRow="1">
                <a:tableStyleId>{F5AB1C69-6EDB-4FF4-983F-18BD219EF322}</a:tableStyleId>
              </a:tblPr>
              <a:tblGrid>
                <a:gridCol w="5444838">
                  <a:extLst>
                    <a:ext uri="{9D8B030D-6E8A-4147-A177-3AD203B41FA5}">
                      <a16:colId xmlns:a16="http://schemas.microsoft.com/office/drawing/2014/main" val="2770869590"/>
                    </a:ext>
                  </a:extLst>
                </a:gridCol>
              </a:tblGrid>
              <a:tr h="1608559">
                <a:tc>
                  <a:txBody>
                    <a:bodyPr/>
                    <a:lstStyle/>
                    <a:p>
                      <a:endParaRPr lang="en-US" dirty="0"/>
                    </a:p>
                  </a:txBody>
                  <a:tcPr anchor="ctr"/>
                </a:tc>
                <a:extLst>
                  <a:ext uri="{0D108BD9-81ED-4DB2-BD59-A6C34878D82A}">
                    <a16:rowId xmlns:a16="http://schemas.microsoft.com/office/drawing/2014/main" val="2006995919"/>
                  </a:ext>
                </a:extLst>
              </a:tr>
              <a:tr h="31637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solidFill>
                      <a:srgbClr val="E1E1E1"/>
                    </a:solidFill>
                  </a:tcPr>
                </a:tc>
                <a:extLst>
                  <a:ext uri="{0D108BD9-81ED-4DB2-BD59-A6C34878D82A}">
                    <a16:rowId xmlns:a16="http://schemas.microsoft.com/office/drawing/2014/main" val="3058617278"/>
                  </a:ext>
                </a:extLst>
              </a:tr>
            </a:tbl>
          </a:graphicData>
        </a:graphic>
      </p:graphicFrame>
      <p:sp>
        <p:nvSpPr>
          <p:cNvPr id="8" name="Footer Placeholder 5">
            <a:extLst>
              <a:ext uri="{FF2B5EF4-FFF2-40B4-BE49-F238E27FC236}">
                <a16:creationId xmlns:a16="http://schemas.microsoft.com/office/drawing/2014/main" id="{96137BE9-840D-1F40-9BB1-C4076D1B3856}"/>
              </a:ext>
            </a:extLst>
          </p:cNvPr>
          <p:cNvSpPr txBox="1">
            <a:spLocks/>
          </p:cNvSpPr>
          <p:nvPr userDrawn="1"/>
        </p:nvSpPr>
        <p:spPr>
          <a:xfrm>
            <a:off x="158932" y="6505303"/>
            <a:ext cx="4114800" cy="6463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2">
                    <a:lumMod val="50000"/>
                  </a:schemeClr>
                </a:solidFill>
              </a:rPr>
              <a:t>© 2019 The Forum for Youth Investment</a:t>
            </a:r>
          </a:p>
          <a:p>
            <a:pPr algn="l"/>
            <a:r>
              <a:rPr lang="en-US" dirty="0"/>
              <a:t>
</a:t>
            </a:r>
          </a:p>
        </p:txBody>
      </p:sp>
      <p:sp>
        <p:nvSpPr>
          <p:cNvPr id="13" name="Title 12">
            <a:extLst>
              <a:ext uri="{FF2B5EF4-FFF2-40B4-BE49-F238E27FC236}">
                <a16:creationId xmlns:a16="http://schemas.microsoft.com/office/drawing/2014/main" id="{AE20DAD7-0F43-9844-8E28-80E4D6AD7E10}"/>
              </a:ext>
            </a:extLst>
          </p:cNvPr>
          <p:cNvSpPr>
            <a:spLocks noGrp="1"/>
          </p:cNvSpPr>
          <p:nvPr>
            <p:ph type="title" hasCustomPrompt="1"/>
          </p:nvPr>
        </p:nvSpPr>
        <p:spPr>
          <a:xfrm>
            <a:off x="6283036" y="1063626"/>
            <a:ext cx="3138055" cy="341806"/>
          </a:xfrm>
          <a:prstGeom prst="rect">
            <a:avLst/>
          </a:prstGeom>
        </p:spPr>
        <p:txBody>
          <a:bodyPr/>
          <a:lstStyle>
            <a:lvl1pPr>
              <a:defRPr sz="2130" b="1" i="0" spc="320" baseline="0">
                <a:solidFill>
                  <a:srgbClr val="2CBDA8"/>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SUBTITLE HERE</a:t>
            </a:r>
          </a:p>
        </p:txBody>
      </p:sp>
      <p:sp>
        <p:nvSpPr>
          <p:cNvPr id="18" name="Text Placeholder 17">
            <a:extLst>
              <a:ext uri="{FF2B5EF4-FFF2-40B4-BE49-F238E27FC236}">
                <a16:creationId xmlns:a16="http://schemas.microsoft.com/office/drawing/2014/main" id="{1EA2636C-26F9-9A45-A938-01672B1BF444}"/>
              </a:ext>
            </a:extLst>
          </p:cNvPr>
          <p:cNvSpPr>
            <a:spLocks noGrp="1"/>
          </p:cNvSpPr>
          <p:nvPr>
            <p:ph type="body" sz="quarter" idx="10" hasCustomPrompt="1"/>
          </p:nvPr>
        </p:nvSpPr>
        <p:spPr>
          <a:xfrm>
            <a:off x="647304" y="2932198"/>
            <a:ext cx="4738688" cy="2312987"/>
          </a:xfrm>
          <a:prstGeom prst="rect">
            <a:avLst/>
          </a:prstGeom>
        </p:spPr>
        <p:txBody>
          <a:bodyPr/>
          <a:lstStyle>
            <a:lvl1pPr marL="0" indent="0">
              <a:buNone/>
              <a:defRPr sz="1800">
                <a:latin typeface="Franklin Gothic Book" panose="020B0503020102020204" pitchFamily="34" charset="0"/>
              </a:defRPr>
            </a:lvl1pPr>
          </a:lstStyle>
          <a:p>
            <a:pPr lvl="0"/>
            <a:r>
              <a:rPr lang="en-US" dirty="0"/>
              <a:t>Insert additional information here</a:t>
            </a:r>
          </a:p>
        </p:txBody>
      </p:sp>
      <p:sp>
        <p:nvSpPr>
          <p:cNvPr id="19" name="Text Placeholder 17">
            <a:extLst>
              <a:ext uri="{FF2B5EF4-FFF2-40B4-BE49-F238E27FC236}">
                <a16:creationId xmlns:a16="http://schemas.microsoft.com/office/drawing/2014/main" id="{6A1F747D-CA13-2042-8C18-B502C1D45746}"/>
              </a:ext>
            </a:extLst>
          </p:cNvPr>
          <p:cNvSpPr>
            <a:spLocks noGrp="1"/>
          </p:cNvSpPr>
          <p:nvPr>
            <p:ph type="body" sz="quarter" idx="11" hasCustomPrompt="1"/>
          </p:nvPr>
        </p:nvSpPr>
        <p:spPr>
          <a:xfrm>
            <a:off x="6283036" y="1775705"/>
            <a:ext cx="4738688" cy="341806"/>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b="0" i="0">
                <a:latin typeface="Franklin Gothic Book" panose="020B0503020102020204" pitchFamily="34" charset="0"/>
              </a:defRPr>
            </a:lvl1pPr>
          </a:lstStyle>
          <a:p>
            <a:pPr lvl="0"/>
            <a:r>
              <a:rPr lang="en-US" dirty="0"/>
              <a:t>Insert additional information here</a:t>
            </a:r>
          </a:p>
          <a:p>
            <a:pPr lvl="0"/>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lvl="0"/>
            <a:endParaRPr lang="en-US" dirty="0"/>
          </a:p>
        </p:txBody>
      </p:sp>
      <p:sp>
        <p:nvSpPr>
          <p:cNvPr id="23" name="Text Placeholder 22">
            <a:extLst>
              <a:ext uri="{FF2B5EF4-FFF2-40B4-BE49-F238E27FC236}">
                <a16:creationId xmlns:a16="http://schemas.microsoft.com/office/drawing/2014/main" id="{EF4024E8-5BBE-394D-AB6F-28E684876CD9}"/>
              </a:ext>
            </a:extLst>
          </p:cNvPr>
          <p:cNvSpPr>
            <a:spLocks noGrp="1"/>
          </p:cNvSpPr>
          <p:nvPr>
            <p:ph type="body" sz="quarter" idx="12" hasCustomPrompt="1"/>
          </p:nvPr>
        </p:nvSpPr>
        <p:spPr>
          <a:xfrm>
            <a:off x="694135" y="1290959"/>
            <a:ext cx="2322513" cy="712293"/>
          </a:xfrm>
          <a:prstGeom prst="rect">
            <a:avLst/>
          </a:prstGeom>
        </p:spPr>
        <p:txBody>
          <a:bodyPr/>
          <a:lstStyle>
            <a:lvl1pPr marL="0" indent="0">
              <a:buNone/>
              <a:defRPr sz="3600" b="1">
                <a:solidFill>
                  <a:schemeClr val="bg1"/>
                </a:solidFill>
                <a:latin typeface="Franklin Gothic Book" panose="020B0503020102020204" pitchFamily="34" charset="0"/>
              </a:defRPr>
            </a:lvl1pPr>
          </a:lstStyle>
          <a:p>
            <a:pPr lvl="0"/>
            <a:r>
              <a:rPr lang="en-US" dirty="0"/>
              <a:t>Title here</a:t>
            </a:r>
          </a:p>
        </p:txBody>
      </p:sp>
      <p:sp>
        <p:nvSpPr>
          <p:cNvPr id="26" name="Text Placeholder 25">
            <a:extLst>
              <a:ext uri="{FF2B5EF4-FFF2-40B4-BE49-F238E27FC236}">
                <a16:creationId xmlns:a16="http://schemas.microsoft.com/office/drawing/2014/main" id="{7428AB42-D1A6-4D4E-99AE-BDB6887BFDEF}"/>
              </a:ext>
            </a:extLst>
          </p:cNvPr>
          <p:cNvSpPr>
            <a:spLocks noGrp="1"/>
          </p:cNvSpPr>
          <p:nvPr>
            <p:ph type="body" sz="quarter" idx="13" hasCustomPrompt="1"/>
          </p:nvPr>
        </p:nvSpPr>
        <p:spPr>
          <a:xfrm>
            <a:off x="6419850" y="3292475"/>
            <a:ext cx="4260850" cy="341806"/>
          </a:xfrm>
          <a:prstGeom prst="rect">
            <a:avLst/>
          </a:prstGeom>
        </p:spPr>
        <p:txBody>
          <a:bodyPr/>
          <a:lstStyle>
            <a:lvl1pPr marL="0" indent="0">
              <a:buNone/>
              <a:defRPr sz="2130" b="1" i="0" spc="320" baseline="0">
                <a:solidFill>
                  <a:srgbClr val="2CBDA8"/>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 HERE </a:t>
            </a:r>
          </a:p>
        </p:txBody>
      </p:sp>
      <p:sp>
        <p:nvSpPr>
          <p:cNvPr id="29" name="Text Placeholder 28">
            <a:extLst>
              <a:ext uri="{FF2B5EF4-FFF2-40B4-BE49-F238E27FC236}">
                <a16:creationId xmlns:a16="http://schemas.microsoft.com/office/drawing/2014/main" id="{03B43A62-671F-A34D-BD1B-AAE83C29742D}"/>
              </a:ext>
            </a:extLst>
          </p:cNvPr>
          <p:cNvSpPr>
            <a:spLocks noGrp="1"/>
          </p:cNvSpPr>
          <p:nvPr>
            <p:ph type="body" sz="quarter" idx="14" hasCustomPrompt="1"/>
          </p:nvPr>
        </p:nvSpPr>
        <p:spPr>
          <a:xfrm>
            <a:off x="6419850" y="3840163"/>
            <a:ext cx="4260850" cy="695325"/>
          </a:xfrm>
          <a:prstGeom prst="rect">
            <a:avLst/>
          </a:prstGeom>
        </p:spPr>
        <p:txBody>
          <a:bodyPr/>
          <a:lstStyle>
            <a:lvl1pPr>
              <a:defRPr sz="1400">
                <a:latin typeface="Franklin Gothic Book" panose="020B0503020102020204" pitchFamily="34" charset="0"/>
              </a:defRPr>
            </a:lvl1pPr>
          </a:lstStyle>
          <a:p>
            <a:pPr lvl="0"/>
            <a:r>
              <a:rPr lang="en-US" dirty="0"/>
              <a:t>Insert additional information here</a:t>
            </a:r>
          </a:p>
        </p:txBody>
      </p:sp>
    </p:spTree>
    <p:extLst>
      <p:ext uri="{BB962C8B-B14F-4D97-AF65-F5344CB8AC3E}">
        <p14:creationId xmlns:p14="http://schemas.microsoft.com/office/powerpoint/2010/main" val="4132960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CEB6C8-4B13-0C47-8D44-98CD7BF51D62}"/>
              </a:ext>
            </a:extLst>
          </p:cNvPr>
          <p:cNvPicPr>
            <a:picLocks noChangeAspect="1"/>
          </p:cNvPicPr>
          <p:nvPr userDrawn="1"/>
        </p:nvPicPr>
        <p:blipFill>
          <a:blip r:embed="rId14"/>
          <a:stretch>
            <a:fillRect/>
          </a:stretch>
        </p:blipFill>
        <p:spPr>
          <a:xfrm>
            <a:off x="8902337" y="6163755"/>
            <a:ext cx="3159840" cy="646331"/>
          </a:xfrm>
          <a:prstGeom prst="rect">
            <a:avLst/>
          </a:prstGeom>
        </p:spPr>
      </p:pic>
      <p:sp>
        <p:nvSpPr>
          <p:cNvPr id="8" name="Footer Placeholder 5">
            <a:extLst>
              <a:ext uri="{FF2B5EF4-FFF2-40B4-BE49-F238E27FC236}">
                <a16:creationId xmlns:a16="http://schemas.microsoft.com/office/drawing/2014/main" id="{CCF36495-5FB3-E84E-A794-BCF2ED025E64}"/>
              </a:ext>
            </a:extLst>
          </p:cNvPr>
          <p:cNvSpPr txBox="1">
            <a:spLocks/>
          </p:cNvSpPr>
          <p:nvPr userDrawn="1"/>
        </p:nvSpPr>
        <p:spPr>
          <a:xfrm>
            <a:off x="158931" y="6373709"/>
            <a:ext cx="8558349" cy="6463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bg2">
                    <a:lumMod val="50000"/>
                  </a:schemeClr>
                </a:solidFill>
              </a:rPr>
              <a:t>© 2019 The Forum for Youth Investment</a:t>
            </a:r>
            <a:r>
              <a:rPr lang="en-US" sz="1400" baseline="0" dirty="0">
                <a:solidFill>
                  <a:schemeClr val="bg2">
                    <a:lumMod val="50000"/>
                  </a:schemeClr>
                </a:solidFill>
              </a:rPr>
              <a:t> | </a:t>
            </a:r>
            <a:r>
              <a:rPr lang="en-US" sz="1600" b="1" i="1" baseline="0" dirty="0">
                <a:solidFill>
                  <a:schemeClr val="bg2">
                    <a:lumMod val="50000"/>
                  </a:schemeClr>
                </a:solidFill>
              </a:rPr>
              <a:t>*6 = Mute *7 = Unmute</a:t>
            </a:r>
            <a:r>
              <a:rPr lang="en-US" dirty="0"/>
              <a:t>
</a:t>
            </a:r>
          </a:p>
        </p:txBody>
      </p:sp>
    </p:spTree>
    <p:extLst>
      <p:ext uri="{BB962C8B-B14F-4D97-AF65-F5344CB8AC3E}">
        <p14:creationId xmlns:p14="http://schemas.microsoft.com/office/powerpoint/2010/main" val="15445791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BCEB6C8-4B13-0C47-8D44-98CD7BF51D62}"/>
              </a:ext>
            </a:extLst>
          </p:cNvPr>
          <p:cNvPicPr>
            <a:picLocks noChangeAspect="1"/>
          </p:cNvPicPr>
          <p:nvPr userDrawn="1"/>
        </p:nvPicPr>
        <p:blipFill>
          <a:blip r:embed="rId18"/>
          <a:stretch>
            <a:fillRect/>
          </a:stretch>
        </p:blipFill>
        <p:spPr>
          <a:xfrm>
            <a:off x="8902337" y="6163755"/>
            <a:ext cx="3159840" cy="646331"/>
          </a:xfrm>
          <a:prstGeom prst="rect">
            <a:avLst/>
          </a:prstGeom>
        </p:spPr>
      </p:pic>
      <p:sp>
        <p:nvSpPr>
          <p:cNvPr id="8" name="Footer Placeholder 5">
            <a:extLst>
              <a:ext uri="{FF2B5EF4-FFF2-40B4-BE49-F238E27FC236}">
                <a16:creationId xmlns:a16="http://schemas.microsoft.com/office/drawing/2014/main" id="{CCF36495-5FB3-E84E-A794-BCF2ED025E64}"/>
              </a:ext>
            </a:extLst>
          </p:cNvPr>
          <p:cNvSpPr txBox="1">
            <a:spLocks/>
          </p:cNvSpPr>
          <p:nvPr userDrawn="1"/>
        </p:nvSpPr>
        <p:spPr>
          <a:xfrm>
            <a:off x="158932" y="6505303"/>
            <a:ext cx="4114800" cy="6463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2">
                    <a:lumMod val="50000"/>
                  </a:schemeClr>
                </a:solidFill>
              </a:rPr>
              <a:t>© 2024 The Forum for Youth Investment</a:t>
            </a:r>
          </a:p>
          <a:p>
            <a:pPr algn="l"/>
            <a:r>
              <a:rPr lang="en-US" dirty="0"/>
              <a:t>
</a:t>
            </a:r>
          </a:p>
        </p:txBody>
      </p:sp>
    </p:spTree>
    <p:extLst>
      <p:ext uri="{BB962C8B-B14F-4D97-AF65-F5344CB8AC3E}">
        <p14:creationId xmlns:p14="http://schemas.microsoft.com/office/powerpoint/2010/main" val="10204196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txStyles>
    <p:titleStyle>
      <a:lvl1pPr algn="l" defTabSz="914400" rtl="0" eaLnBrk="1" latinLnBrk="0" hangingPunct="1">
        <a:lnSpc>
          <a:spcPct val="90000"/>
        </a:lnSpc>
        <a:spcBef>
          <a:spcPct val="0"/>
        </a:spcBef>
        <a:buNone/>
        <a:defRPr sz="4400" kern="1200">
          <a:solidFill>
            <a:schemeClr val="tx1"/>
          </a:solidFill>
          <a:latin typeface="Franklin Gothic Book" panose="020B05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EE0CDF-7F5F-D741-792A-AAEE3763B1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98CD5F-4AFC-6D44-E4A3-EB8D24F6A1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4B958-F4DD-FA4D-9204-EAB9EA293F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3101B7-BB56-4DBC-A9C8-719D6DDC80D0}" type="datetimeFigureOut">
              <a:rPr lang="en-US" smtClean="0"/>
              <a:t>9/25/2024</a:t>
            </a:fld>
            <a:endParaRPr lang="en-US"/>
          </a:p>
        </p:txBody>
      </p:sp>
      <p:sp>
        <p:nvSpPr>
          <p:cNvPr id="5" name="Footer Placeholder 4">
            <a:extLst>
              <a:ext uri="{FF2B5EF4-FFF2-40B4-BE49-F238E27FC236}">
                <a16:creationId xmlns:a16="http://schemas.microsoft.com/office/drawing/2014/main" id="{BEE71B73-07DA-E0C1-2CB5-AE3052679A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FEFFB2E-6F32-0DF3-79CA-5C927BFCE5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C8DA2D-5CAC-4B98-ABEC-C961AF129B6A}" type="slidenum">
              <a:rPr lang="en-US" smtClean="0"/>
              <a:t>‹#›</a:t>
            </a:fld>
            <a:endParaRPr lang="en-US"/>
          </a:p>
        </p:txBody>
      </p:sp>
    </p:spTree>
    <p:extLst>
      <p:ext uri="{BB962C8B-B14F-4D97-AF65-F5344CB8AC3E}">
        <p14:creationId xmlns:p14="http://schemas.microsoft.com/office/powerpoint/2010/main" val="342743875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mailto:support@cayen.net" TargetMode="External"/><Relationship Id="rId2" Type="http://schemas.openxmlformats.org/officeDocument/2006/relationships/image" Target="../media/image26.png"/><Relationship Id="rId1" Type="http://schemas.openxmlformats.org/officeDocument/2006/relationships/slideLayout" Target="../slideLayouts/slideLayout5.xml"/><Relationship Id="rId5" Type="http://schemas.openxmlformats.org/officeDocument/2006/relationships/hyperlink" Target="https://forumfyi.org/weikartcenter/ar21cclc/" TargetMode="External"/><Relationship Id="rId4" Type="http://schemas.openxmlformats.org/officeDocument/2006/relationships/hyperlink" Target="mailto:arkdata@forumfyi.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cs-support.transact.com/hc/en-us/article_attachments/27277682519323" TargetMode="Externa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8B47-52C3-0049-ACCF-59D8D4574455}"/>
              </a:ext>
            </a:extLst>
          </p:cNvPr>
          <p:cNvSpPr>
            <a:spLocks noGrp="1"/>
          </p:cNvSpPr>
          <p:nvPr>
            <p:ph type="title"/>
          </p:nvPr>
        </p:nvSpPr>
        <p:spPr>
          <a:xfrm>
            <a:off x="0" y="4442766"/>
            <a:ext cx="12203806" cy="794204"/>
          </a:xfrm>
        </p:spPr>
        <p:txBody>
          <a:bodyPr/>
          <a:lstStyle/>
          <a:p>
            <a:pPr algn="ctr"/>
            <a:r>
              <a:rPr lang="en-US" sz="4000" dirty="0">
                <a:solidFill>
                  <a:srgbClr val="FFFFFF"/>
                </a:solidFill>
              </a:rPr>
              <a:t>Arkansas 21</a:t>
            </a:r>
            <a:r>
              <a:rPr lang="en-US" sz="4000" baseline="30000" dirty="0">
                <a:solidFill>
                  <a:srgbClr val="FFFFFF"/>
                </a:solidFill>
              </a:rPr>
              <a:t>st</a:t>
            </a:r>
            <a:r>
              <a:rPr lang="en-US" sz="4000" dirty="0">
                <a:solidFill>
                  <a:srgbClr val="FFFFFF"/>
                </a:solidFill>
              </a:rPr>
              <a:t> CCLC Annual Performance Reporting (APR) Requirements</a:t>
            </a:r>
            <a:br>
              <a:rPr lang="en-US" sz="4000" dirty="0">
                <a:solidFill>
                  <a:srgbClr val="FFFFFF"/>
                </a:solidFill>
              </a:rPr>
            </a:br>
            <a:r>
              <a:rPr lang="en-US" sz="4000" dirty="0">
                <a:solidFill>
                  <a:srgbClr val="FFFFFF"/>
                </a:solidFill>
              </a:rPr>
              <a:t>2024-2025 Data Collection Webinar</a:t>
            </a:r>
            <a:br>
              <a:rPr lang="en-US" dirty="0">
                <a:solidFill>
                  <a:srgbClr val="FFFFFF"/>
                </a:solidFill>
              </a:rPr>
            </a:br>
            <a:endParaRPr lang="en-US" dirty="0"/>
          </a:p>
        </p:txBody>
      </p:sp>
      <p:sp>
        <p:nvSpPr>
          <p:cNvPr id="4" name="Text Placeholder 3">
            <a:extLst>
              <a:ext uri="{FF2B5EF4-FFF2-40B4-BE49-F238E27FC236}">
                <a16:creationId xmlns:a16="http://schemas.microsoft.com/office/drawing/2014/main" id="{8BA8460C-9401-334A-9CF9-28EAE3860F42}"/>
              </a:ext>
            </a:extLst>
          </p:cNvPr>
          <p:cNvSpPr>
            <a:spLocks noGrp="1"/>
          </p:cNvSpPr>
          <p:nvPr>
            <p:ph type="body" sz="quarter" idx="11"/>
          </p:nvPr>
        </p:nvSpPr>
        <p:spPr>
          <a:xfrm>
            <a:off x="430213" y="5986871"/>
            <a:ext cx="11464244" cy="443443"/>
          </a:xfrm>
        </p:spPr>
        <p:txBody>
          <a:bodyPr/>
          <a:lstStyle/>
          <a:p>
            <a:pPr algn="ctr"/>
            <a:r>
              <a:rPr lang="en-US" sz="3000" b="1" dirty="0"/>
              <a:t>September 19, 2024</a:t>
            </a:r>
          </a:p>
        </p:txBody>
      </p:sp>
    </p:spTree>
    <p:extLst>
      <p:ext uri="{BB962C8B-B14F-4D97-AF65-F5344CB8AC3E}">
        <p14:creationId xmlns:p14="http://schemas.microsoft.com/office/powerpoint/2010/main" val="1054801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470ABFD-B528-5645-E459-E356E05A3545}"/>
              </a:ext>
            </a:extLst>
          </p:cNvPr>
          <p:cNvSpPr>
            <a:spLocks noGrp="1"/>
          </p:cNvSpPr>
          <p:nvPr>
            <p:ph type="title"/>
          </p:nvPr>
        </p:nvSpPr>
        <p:spPr/>
        <p:txBody>
          <a:bodyPr>
            <a:normAutofit fontScale="90000"/>
          </a:bodyPr>
          <a:lstStyle/>
          <a:p>
            <a:r>
              <a:rPr lang="en-US" b="0" dirty="0"/>
              <a:t>Site Settings</a:t>
            </a:r>
          </a:p>
        </p:txBody>
      </p:sp>
      <p:sp>
        <p:nvSpPr>
          <p:cNvPr id="3" name="Slide Number Placeholder 2">
            <a:extLst>
              <a:ext uri="{FF2B5EF4-FFF2-40B4-BE49-F238E27FC236}">
                <a16:creationId xmlns:a16="http://schemas.microsoft.com/office/drawing/2014/main" id="{FD6010EA-D167-433A-A45B-DC80CCBA4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7D14-8A9F-1141-8800-70BE957EA4AA}" type="slidenum">
              <a:rPr kumimoji="0" lang="en-US" sz="1200" b="0" i="0" u="none" strike="noStrike" kern="1200" cap="none" spc="0" normalizeH="0" baseline="0" noProof="0" smtClean="0">
                <a:ln>
                  <a:noFill/>
                </a:ln>
                <a:solidFill>
                  <a:srgbClr val="000000">
                    <a:tint val="82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tint val="82000"/>
                </a:srgbClr>
              </a:solidFill>
              <a:effectLst/>
              <a:uLnTx/>
              <a:uFillTx/>
              <a:latin typeface="Aptos" panose="02110004020202020204"/>
              <a:ea typeface="+mn-ea"/>
              <a:cs typeface="+mn-cs"/>
            </a:endParaRPr>
          </a:p>
        </p:txBody>
      </p:sp>
      <p:sp>
        <p:nvSpPr>
          <p:cNvPr id="10" name="Content Placeholder 9">
            <a:extLst>
              <a:ext uri="{FF2B5EF4-FFF2-40B4-BE49-F238E27FC236}">
                <a16:creationId xmlns:a16="http://schemas.microsoft.com/office/drawing/2014/main" id="{8FE19F37-DE08-F622-B9BF-AC9BEC923AF0}"/>
              </a:ext>
            </a:extLst>
          </p:cNvPr>
          <p:cNvSpPr>
            <a:spLocks noGrp="1"/>
          </p:cNvSpPr>
          <p:nvPr>
            <p:ph idx="13"/>
          </p:nvPr>
        </p:nvSpPr>
        <p:spPr>
          <a:xfrm>
            <a:off x="832979" y="1029515"/>
            <a:ext cx="10514013" cy="414067"/>
          </a:xfrm>
        </p:spPr>
        <p:txBody>
          <a:bodyPr/>
          <a:lstStyle/>
          <a:p>
            <a:r>
              <a:rPr lang="en-US" dirty="0"/>
              <a:t>Settings </a:t>
            </a:r>
            <a:r>
              <a:rPr lang="en-US" dirty="0">
                <a:sym typeface="Wingdings" panose="05000000000000000000" pitchFamily="2" charset="2"/>
              </a:rPr>
              <a:t> Site Settings</a:t>
            </a:r>
            <a:endParaRPr lang="en-US" dirty="0"/>
          </a:p>
        </p:txBody>
      </p:sp>
      <p:sp>
        <p:nvSpPr>
          <p:cNvPr id="4" name="Content Placeholder 3">
            <a:extLst>
              <a:ext uri="{FF2B5EF4-FFF2-40B4-BE49-F238E27FC236}">
                <a16:creationId xmlns:a16="http://schemas.microsoft.com/office/drawing/2014/main" id="{C28F2907-77D2-D6D2-25CB-937B60F9573D}"/>
              </a:ext>
            </a:extLst>
          </p:cNvPr>
          <p:cNvSpPr>
            <a:spLocks noGrp="1"/>
          </p:cNvSpPr>
          <p:nvPr>
            <p:ph idx="1"/>
          </p:nvPr>
        </p:nvSpPr>
        <p:spPr>
          <a:xfrm>
            <a:off x="838200" y="1828799"/>
            <a:ext cx="10514013" cy="4348163"/>
          </a:xfrm>
        </p:spPr>
        <p:txBody>
          <a:bodyPr/>
          <a:lstStyle/>
          <a:p>
            <a:r>
              <a:rPr lang="en-US" dirty="0">
                <a:sym typeface="Wingdings" panose="05000000000000000000" pitchFamily="2" charset="2"/>
              </a:rPr>
              <a:t>Verify the 21</a:t>
            </a:r>
            <a:r>
              <a:rPr lang="en-US" baseline="30000" dirty="0">
                <a:sym typeface="Wingdings" panose="05000000000000000000" pitchFamily="2" charset="2"/>
              </a:rPr>
              <a:t>st</a:t>
            </a:r>
            <a:r>
              <a:rPr lang="en-US" dirty="0">
                <a:sym typeface="Wingdings" panose="05000000000000000000" pitchFamily="2" charset="2"/>
              </a:rPr>
              <a:t> CCLC Funding Source exists (pg. 18)</a:t>
            </a:r>
          </a:p>
          <a:p>
            <a:r>
              <a:rPr lang="en-US" dirty="0">
                <a:sym typeface="Wingdings" panose="05000000000000000000" pitchFamily="2" charset="2"/>
              </a:rPr>
              <a:t>Set reporting period start/end dates (pg. 19)</a:t>
            </a:r>
            <a:endParaRPr lang="en-US" dirty="0"/>
          </a:p>
        </p:txBody>
      </p:sp>
    </p:spTree>
    <p:extLst>
      <p:ext uri="{BB962C8B-B14F-4D97-AF65-F5344CB8AC3E}">
        <p14:creationId xmlns:p14="http://schemas.microsoft.com/office/powerpoint/2010/main" val="157260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470ABFD-B528-5645-E459-E356E05A3545}"/>
              </a:ext>
            </a:extLst>
          </p:cNvPr>
          <p:cNvSpPr>
            <a:spLocks noGrp="1"/>
          </p:cNvSpPr>
          <p:nvPr>
            <p:ph type="title"/>
          </p:nvPr>
        </p:nvSpPr>
        <p:spPr/>
        <p:txBody>
          <a:bodyPr>
            <a:normAutofit fontScale="90000"/>
          </a:bodyPr>
          <a:lstStyle/>
          <a:p>
            <a:r>
              <a:rPr lang="en-US" b="0" dirty="0"/>
              <a:t>Site Information</a:t>
            </a:r>
          </a:p>
        </p:txBody>
      </p:sp>
      <p:sp>
        <p:nvSpPr>
          <p:cNvPr id="3" name="Slide Number Placeholder 2">
            <a:extLst>
              <a:ext uri="{FF2B5EF4-FFF2-40B4-BE49-F238E27FC236}">
                <a16:creationId xmlns:a16="http://schemas.microsoft.com/office/drawing/2014/main" id="{FD6010EA-D167-433A-A45B-DC80CCBA4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7D14-8A9F-1141-8800-70BE957EA4AA}" type="slidenum">
              <a:rPr kumimoji="0" lang="en-US" sz="1200" b="0" i="0" u="none" strike="noStrike" kern="1200" cap="none" spc="0" normalizeH="0" baseline="0" noProof="0" smtClean="0">
                <a:ln>
                  <a:noFill/>
                </a:ln>
                <a:solidFill>
                  <a:srgbClr val="000000">
                    <a:tint val="82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tint val="82000"/>
                </a:srgbClr>
              </a:solidFill>
              <a:effectLst/>
              <a:uLnTx/>
              <a:uFillTx/>
              <a:latin typeface="Aptos" panose="02110004020202020204"/>
              <a:ea typeface="+mn-ea"/>
              <a:cs typeface="+mn-cs"/>
            </a:endParaRPr>
          </a:p>
        </p:txBody>
      </p:sp>
      <p:sp>
        <p:nvSpPr>
          <p:cNvPr id="10" name="Content Placeholder 9">
            <a:extLst>
              <a:ext uri="{FF2B5EF4-FFF2-40B4-BE49-F238E27FC236}">
                <a16:creationId xmlns:a16="http://schemas.microsoft.com/office/drawing/2014/main" id="{8FE19F37-DE08-F622-B9BF-AC9BEC923AF0}"/>
              </a:ext>
            </a:extLst>
          </p:cNvPr>
          <p:cNvSpPr>
            <a:spLocks noGrp="1"/>
          </p:cNvSpPr>
          <p:nvPr>
            <p:ph idx="13"/>
          </p:nvPr>
        </p:nvSpPr>
        <p:spPr>
          <a:xfrm>
            <a:off x="832979" y="1029515"/>
            <a:ext cx="10514013" cy="414067"/>
          </a:xfrm>
        </p:spPr>
        <p:txBody>
          <a:bodyPr/>
          <a:lstStyle/>
          <a:p>
            <a:r>
              <a:rPr lang="en-US" dirty="0"/>
              <a:t>Partners and Staffing</a:t>
            </a:r>
          </a:p>
        </p:txBody>
      </p:sp>
      <p:sp>
        <p:nvSpPr>
          <p:cNvPr id="4" name="Content Placeholder 3">
            <a:extLst>
              <a:ext uri="{FF2B5EF4-FFF2-40B4-BE49-F238E27FC236}">
                <a16:creationId xmlns:a16="http://schemas.microsoft.com/office/drawing/2014/main" id="{C28F2907-77D2-D6D2-25CB-937B60F9573D}"/>
              </a:ext>
            </a:extLst>
          </p:cNvPr>
          <p:cNvSpPr>
            <a:spLocks noGrp="1"/>
          </p:cNvSpPr>
          <p:nvPr>
            <p:ph idx="1"/>
          </p:nvPr>
        </p:nvSpPr>
        <p:spPr>
          <a:xfrm>
            <a:off x="838200" y="1828799"/>
            <a:ext cx="10514013" cy="4348163"/>
          </a:xfrm>
        </p:spPr>
        <p:txBody>
          <a:bodyPr/>
          <a:lstStyle/>
          <a:p>
            <a:r>
              <a:rPr lang="en-US" dirty="0"/>
              <a:t>Partners (pg. 27)</a:t>
            </a:r>
          </a:p>
          <a:p>
            <a:pPr lvl="1"/>
            <a:r>
              <a:rPr lang="en-US" dirty="0"/>
              <a:t>Must first be added to Settings </a:t>
            </a:r>
            <a:r>
              <a:rPr lang="en-US" dirty="0">
                <a:sym typeface="Wingdings" panose="05000000000000000000" pitchFamily="2" charset="2"/>
              </a:rPr>
              <a:t> Program Settings by Program Administrator</a:t>
            </a:r>
          </a:p>
          <a:p>
            <a:pPr lvl="1"/>
            <a:r>
              <a:rPr lang="en-US" dirty="0">
                <a:sym typeface="Wingdings" panose="05000000000000000000" pitchFamily="2" charset="2"/>
              </a:rPr>
              <a:t>Add partners that worked with the site in the 24-25 program year</a:t>
            </a:r>
          </a:p>
          <a:p>
            <a:r>
              <a:rPr lang="en-US" dirty="0">
                <a:sym typeface="Wingdings" panose="05000000000000000000" pitchFamily="2" charset="2"/>
              </a:rPr>
              <a:t>Staffing (pg. 28-29)</a:t>
            </a:r>
          </a:p>
          <a:p>
            <a:pPr lvl="1"/>
            <a:r>
              <a:rPr lang="en-US" dirty="0">
                <a:sym typeface="Wingdings" panose="05000000000000000000" pitchFamily="2" charset="2"/>
              </a:rPr>
              <a:t>Add all staff who were employed or volunteered in the 24-25 program year</a:t>
            </a:r>
          </a:p>
          <a:p>
            <a:pPr lvl="1"/>
            <a:r>
              <a:rPr lang="en-US" dirty="0">
                <a:sym typeface="Wingdings" panose="05000000000000000000" pitchFamily="2" charset="2"/>
              </a:rPr>
              <a:t>Enter APR details for all appropriate reporting periods</a:t>
            </a:r>
          </a:p>
          <a:p>
            <a:pPr lvl="2"/>
            <a:r>
              <a:rPr lang="en-US" dirty="0">
                <a:sym typeface="Wingdings" panose="05000000000000000000" pitchFamily="2" charset="2"/>
              </a:rPr>
              <a:t>Set APR Staff field to “Yes” for all staff</a:t>
            </a:r>
          </a:p>
        </p:txBody>
      </p:sp>
    </p:spTree>
    <p:extLst>
      <p:ext uri="{BB962C8B-B14F-4D97-AF65-F5344CB8AC3E}">
        <p14:creationId xmlns:p14="http://schemas.microsoft.com/office/powerpoint/2010/main" val="185654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470ABFD-B528-5645-E459-E356E05A3545}"/>
              </a:ext>
            </a:extLst>
          </p:cNvPr>
          <p:cNvSpPr>
            <a:spLocks noGrp="1"/>
          </p:cNvSpPr>
          <p:nvPr>
            <p:ph type="title"/>
          </p:nvPr>
        </p:nvSpPr>
        <p:spPr/>
        <p:txBody>
          <a:bodyPr>
            <a:normAutofit fontScale="90000"/>
          </a:bodyPr>
          <a:lstStyle/>
          <a:p>
            <a:r>
              <a:rPr lang="en-US" b="0" dirty="0"/>
              <a:t>Activities</a:t>
            </a:r>
          </a:p>
        </p:txBody>
      </p:sp>
      <p:sp>
        <p:nvSpPr>
          <p:cNvPr id="3" name="Slide Number Placeholder 2">
            <a:extLst>
              <a:ext uri="{FF2B5EF4-FFF2-40B4-BE49-F238E27FC236}">
                <a16:creationId xmlns:a16="http://schemas.microsoft.com/office/drawing/2014/main" id="{FD6010EA-D167-433A-A45B-DC80CCBA4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7D14-8A9F-1141-8800-70BE957EA4AA}" type="slidenum">
              <a:rPr kumimoji="0" lang="en-US" sz="1200" b="0" i="0" u="none" strike="noStrike" kern="1200" cap="none" spc="0" normalizeH="0" baseline="0" noProof="0" smtClean="0">
                <a:ln>
                  <a:noFill/>
                </a:ln>
                <a:solidFill>
                  <a:srgbClr val="000000">
                    <a:tint val="82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tint val="82000"/>
                </a:srgbClr>
              </a:solidFill>
              <a:effectLst/>
              <a:uLnTx/>
              <a:uFillTx/>
              <a:latin typeface="Aptos" panose="02110004020202020204"/>
              <a:ea typeface="+mn-ea"/>
              <a:cs typeface="+mn-cs"/>
            </a:endParaRPr>
          </a:p>
        </p:txBody>
      </p:sp>
      <p:sp>
        <p:nvSpPr>
          <p:cNvPr id="10" name="Content Placeholder 9">
            <a:extLst>
              <a:ext uri="{FF2B5EF4-FFF2-40B4-BE49-F238E27FC236}">
                <a16:creationId xmlns:a16="http://schemas.microsoft.com/office/drawing/2014/main" id="{8FE19F37-DE08-F622-B9BF-AC9BEC923AF0}"/>
              </a:ext>
            </a:extLst>
          </p:cNvPr>
          <p:cNvSpPr>
            <a:spLocks noGrp="1"/>
          </p:cNvSpPr>
          <p:nvPr>
            <p:ph idx="13"/>
          </p:nvPr>
        </p:nvSpPr>
        <p:spPr>
          <a:xfrm>
            <a:off x="832979" y="1029515"/>
            <a:ext cx="10514013" cy="414067"/>
          </a:xfrm>
        </p:spPr>
        <p:txBody>
          <a:bodyPr/>
          <a:lstStyle/>
          <a:p>
            <a:r>
              <a:rPr lang="en-US" dirty="0"/>
              <a:t>Activities and Sessions</a:t>
            </a:r>
          </a:p>
        </p:txBody>
      </p:sp>
      <p:sp>
        <p:nvSpPr>
          <p:cNvPr id="4" name="Content Placeholder 3">
            <a:extLst>
              <a:ext uri="{FF2B5EF4-FFF2-40B4-BE49-F238E27FC236}">
                <a16:creationId xmlns:a16="http://schemas.microsoft.com/office/drawing/2014/main" id="{C28F2907-77D2-D6D2-25CB-937B60F9573D}"/>
              </a:ext>
            </a:extLst>
          </p:cNvPr>
          <p:cNvSpPr>
            <a:spLocks noGrp="1"/>
          </p:cNvSpPr>
          <p:nvPr>
            <p:ph idx="1"/>
          </p:nvPr>
        </p:nvSpPr>
        <p:spPr>
          <a:xfrm>
            <a:off x="838200" y="1828799"/>
            <a:ext cx="10514013" cy="4348163"/>
          </a:xfrm>
        </p:spPr>
        <p:txBody>
          <a:bodyPr/>
          <a:lstStyle/>
          <a:p>
            <a:r>
              <a:rPr lang="en-US" dirty="0"/>
              <a:t>Activities (pg. 31-33)</a:t>
            </a:r>
          </a:p>
          <a:p>
            <a:pPr lvl="1"/>
            <a:r>
              <a:rPr lang="en-US" dirty="0">
                <a:sym typeface="Wingdings" panose="05000000000000000000" pitchFamily="2" charset="2"/>
              </a:rPr>
              <a:t>Create an activity for each of the APR Reporting Year Categories the site offers</a:t>
            </a:r>
          </a:p>
          <a:p>
            <a:pPr lvl="1"/>
            <a:r>
              <a:rPr lang="en-US" dirty="0">
                <a:sym typeface="Wingdings" panose="05000000000000000000" pitchFamily="2" charset="2"/>
              </a:rPr>
              <a:t>Add classes/offerings as Sessions under each Activity</a:t>
            </a:r>
          </a:p>
          <a:p>
            <a:pPr lvl="1"/>
            <a:r>
              <a:rPr lang="en-US" dirty="0">
                <a:sym typeface="Wingdings" panose="05000000000000000000" pitchFamily="2" charset="2"/>
              </a:rPr>
              <a:t>Verify correct start/end times and average hours per session per day</a:t>
            </a:r>
          </a:p>
          <a:p>
            <a:pPr lvl="1"/>
            <a:r>
              <a:rPr lang="en-US" dirty="0">
                <a:sym typeface="Wingdings" panose="05000000000000000000" pitchFamily="2" charset="2"/>
              </a:rPr>
              <a:t>Verify correct funding sources</a:t>
            </a:r>
          </a:p>
        </p:txBody>
      </p:sp>
    </p:spTree>
    <p:extLst>
      <p:ext uri="{BB962C8B-B14F-4D97-AF65-F5344CB8AC3E}">
        <p14:creationId xmlns:p14="http://schemas.microsoft.com/office/powerpoint/2010/main" val="20658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470ABFD-B528-5645-E459-E356E05A3545}"/>
              </a:ext>
            </a:extLst>
          </p:cNvPr>
          <p:cNvSpPr>
            <a:spLocks noGrp="1"/>
          </p:cNvSpPr>
          <p:nvPr>
            <p:ph type="title"/>
          </p:nvPr>
        </p:nvSpPr>
        <p:spPr/>
        <p:txBody>
          <a:bodyPr>
            <a:normAutofit fontScale="90000"/>
          </a:bodyPr>
          <a:lstStyle/>
          <a:p>
            <a:r>
              <a:rPr lang="en-US" b="0" dirty="0"/>
              <a:t>Participants</a:t>
            </a:r>
          </a:p>
        </p:txBody>
      </p:sp>
      <p:sp>
        <p:nvSpPr>
          <p:cNvPr id="3" name="Slide Number Placeholder 2">
            <a:extLst>
              <a:ext uri="{FF2B5EF4-FFF2-40B4-BE49-F238E27FC236}">
                <a16:creationId xmlns:a16="http://schemas.microsoft.com/office/drawing/2014/main" id="{FD6010EA-D167-433A-A45B-DC80CCBA4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7D14-8A9F-1141-8800-70BE957EA4AA}" type="slidenum">
              <a:rPr kumimoji="0" lang="en-US" sz="1200" b="0" i="0" u="none" strike="noStrike" kern="1200" cap="none" spc="0" normalizeH="0" baseline="0" noProof="0" smtClean="0">
                <a:ln>
                  <a:noFill/>
                </a:ln>
                <a:solidFill>
                  <a:srgbClr val="000000">
                    <a:tint val="82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tint val="82000"/>
                </a:srgbClr>
              </a:solidFill>
              <a:effectLst/>
              <a:uLnTx/>
              <a:uFillTx/>
              <a:latin typeface="Aptos" panose="02110004020202020204"/>
              <a:ea typeface="+mn-ea"/>
              <a:cs typeface="+mn-cs"/>
            </a:endParaRPr>
          </a:p>
        </p:txBody>
      </p:sp>
      <p:sp>
        <p:nvSpPr>
          <p:cNvPr id="10" name="Content Placeholder 9">
            <a:extLst>
              <a:ext uri="{FF2B5EF4-FFF2-40B4-BE49-F238E27FC236}">
                <a16:creationId xmlns:a16="http://schemas.microsoft.com/office/drawing/2014/main" id="{8FE19F37-DE08-F622-B9BF-AC9BEC923AF0}"/>
              </a:ext>
            </a:extLst>
          </p:cNvPr>
          <p:cNvSpPr>
            <a:spLocks noGrp="1"/>
          </p:cNvSpPr>
          <p:nvPr>
            <p:ph idx="13"/>
          </p:nvPr>
        </p:nvSpPr>
        <p:spPr>
          <a:xfrm>
            <a:off x="832979" y="1029515"/>
            <a:ext cx="10514013" cy="414067"/>
          </a:xfrm>
        </p:spPr>
        <p:txBody>
          <a:bodyPr/>
          <a:lstStyle/>
          <a:p>
            <a:r>
              <a:rPr lang="en-US" dirty="0"/>
              <a:t>Registration</a:t>
            </a:r>
          </a:p>
        </p:txBody>
      </p:sp>
      <p:sp>
        <p:nvSpPr>
          <p:cNvPr id="4" name="Content Placeholder 3">
            <a:extLst>
              <a:ext uri="{FF2B5EF4-FFF2-40B4-BE49-F238E27FC236}">
                <a16:creationId xmlns:a16="http://schemas.microsoft.com/office/drawing/2014/main" id="{C28F2907-77D2-D6D2-25CB-937B60F9573D}"/>
              </a:ext>
            </a:extLst>
          </p:cNvPr>
          <p:cNvSpPr>
            <a:spLocks noGrp="1"/>
          </p:cNvSpPr>
          <p:nvPr>
            <p:ph idx="1"/>
          </p:nvPr>
        </p:nvSpPr>
        <p:spPr>
          <a:xfrm>
            <a:off x="838200" y="1828799"/>
            <a:ext cx="10514013" cy="4348163"/>
          </a:xfrm>
        </p:spPr>
        <p:txBody>
          <a:bodyPr/>
          <a:lstStyle/>
          <a:p>
            <a:r>
              <a:rPr lang="en-US" dirty="0"/>
              <a:t>Create records for all youth participants (pg. 35-38)</a:t>
            </a:r>
          </a:p>
          <a:p>
            <a:r>
              <a:rPr lang="en-US" dirty="0">
                <a:sym typeface="Wingdings" panose="05000000000000000000" pitchFamily="2" charset="2"/>
              </a:rPr>
              <a:t>Enter key demographic information</a:t>
            </a:r>
          </a:p>
          <a:p>
            <a:pPr lvl="1"/>
            <a:r>
              <a:rPr lang="en-US" dirty="0">
                <a:sym typeface="Wingdings" panose="05000000000000000000" pitchFamily="2" charset="2"/>
              </a:rPr>
              <a:t>State Student ID</a:t>
            </a:r>
          </a:p>
          <a:p>
            <a:pPr lvl="1"/>
            <a:r>
              <a:rPr lang="en-US" dirty="0">
                <a:sym typeface="Wingdings" panose="05000000000000000000" pitchFamily="2" charset="2"/>
              </a:rPr>
              <a:t>School</a:t>
            </a:r>
          </a:p>
          <a:p>
            <a:pPr lvl="1"/>
            <a:r>
              <a:rPr lang="en-US" dirty="0">
                <a:sym typeface="Wingdings" panose="05000000000000000000" pitchFamily="2" charset="2"/>
              </a:rPr>
              <a:t>Grade Level</a:t>
            </a:r>
          </a:p>
          <a:p>
            <a:pPr lvl="1"/>
            <a:r>
              <a:rPr lang="en-US" dirty="0">
                <a:sym typeface="Wingdings" panose="05000000000000000000" pitchFamily="2" charset="2"/>
              </a:rPr>
              <a:t>Race/Ethnicity</a:t>
            </a:r>
          </a:p>
          <a:p>
            <a:pPr lvl="1"/>
            <a:r>
              <a:rPr lang="en-US" dirty="0">
                <a:sym typeface="Wingdings" panose="05000000000000000000" pitchFamily="2" charset="2"/>
              </a:rPr>
              <a:t>Gender</a:t>
            </a:r>
          </a:p>
          <a:p>
            <a:pPr lvl="1"/>
            <a:r>
              <a:rPr lang="en-US" dirty="0">
                <a:sym typeface="Wingdings" panose="05000000000000000000" pitchFamily="2" charset="2"/>
              </a:rPr>
              <a:t>Free/Reduced Lunch Status</a:t>
            </a:r>
          </a:p>
          <a:p>
            <a:pPr lvl="1"/>
            <a:r>
              <a:rPr lang="en-US" dirty="0">
                <a:sym typeface="Wingdings" panose="05000000000000000000" pitchFamily="2" charset="2"/>
              </a:rPr>
              <a:t>Special Education Status</a:t>
            </a:r>
          </a:p>
          <a:p>
            <a:pPr lvl="1"/>
            <a:r>
              <a:rPr lang="en-US" dirty="0">
                <a:sym typeface="Wingdings" panose="05000000000000000000" pitchFamily="2" charset="2"/>
              </a:rPr>
              <a:t>English Learner/Limited English Proficiency Status</a:t>
            </a:r>
          </a:p>
        </p:txBody>
      </p:sp>
    </p:spTree>
    <p:extLst>
      <p:ext uri="{BB962C8B-B14F-4D97-AF65-F5344CB8AC3E}">
        <p14:creationId xmlns:p14="http://schemas.microsoft.com/office/powerpoint/2010/main" val="425193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470ABFD-B528-5645-E459-E356E05A3545}"/>
              </a:ext>
            </a:extLst>
          </p:cNvPr>
          <p:cNvSpPr>
            <a:spLocks noGrp="1"/>
          </p:cNvSpPr>
          <p:nvPr>
            <p:ph type="title"/>
          </p:nvPr>
        </p:nvSpPr>
        <p:spPr/>
        <p:txBody>
          <a:bodyPr>
            <a:normAutofit fontScale="90000"/>
          </a:bodyPr>
          <a:lstStyle/>
          <a:p>
            <a:r>
              <a:rPr lang="en-US" b="0" dirty="0"/>
              <a:t>Participation</a:t>
            </a:r>
          </a:p>
        </p:txBody>
      </p:sp>
      <p:sp>
        <p:nvSpPr>
          <p:cNvPr id="3" name="Slide Number Placeholder 2">
            <a:extLst>
              <a:ext uri="{FF2B5EF4-FFF2-40B4-BE49-F238E27FC236}">
                <a16:creationId xmlns:a16="http://schemas.microsoft.com/office/drawing/2014/main" id="{FD6010EA-D167-433A-A45B-DC80CCBA4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7D14-8A9F-1141-8800-70BE957EA4AA}" type="slidenum">
              <a:rPr kumimoji="0" lang="en-US" sz="1200" b="0" i="0" u="none" strike="noStrike" kern="1200" cap="none" spc="0" normalizeH="0" baseline="0" noProof="0" smtClean="0">
                <a:ln>
                  <a:noFill/>
                </a:ln>
                <a:solidFill>
                  <a:srgbClr val="000000">
                    <a:tint val="82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tint val="82000"/>
                </a:srgbClr>
              </a:solidFill>
              <a:effectLst/>
              <a:uLnTx/>
              <a:uFillTx/>
              <a:latin typeface="Aptos" panose="02110004020202020204"/>
              <a:ea typeface="+mn-ea"/>
              <a:cs typeface="+mn-cs"/>
            </a:endParaRPr>
          </a:p>
        </p:txBody>
      </p:sp>
      <p:sp>
        <p:nvSpPr>
          <p:cNvPr id="10" name="Content Placeholder 9">
            <a:extLst>
              <a:ext uri="{FF2B5EF4-FFF2-40B4-BE49-F238E27FC236}">
                <a16:creationId xmlns:a16="http://schemas.microsoft.com/office/drawing/2014/main" id="{8FE19F37-DE08-F622-B9BF-AC9BEC923AF0}"/>
              </a:ext>
            </a:extLst>
          </p:cNvPr>
          <p:cNvSpPr>
            <a:spLocks noGrp="1"/>
          </p:cNvSpPr>
          <p:nvPr>
            <p:ph idx="13"/>
          </p:nvPr>
        </p:nvSpPr>
        <p:spPr>
          <a:xfrm>
            <a:off x="832979" y="1029515"/>
            <a:ext cx="10514013" cy="414067"/>
          </a:xfrm>
        </p:spPr>
        <p:txBody>
          <a:bodyPr/>
          <a:lstStyle/>
          <a:p>
            <a:r>
              <a:rPr lang="en-US" dirty="0"/>
              <a:t>Attendance</a:t>
            </a:r>
          </a:p>
        </p:txBody>
      </p:sp>
      <p:sp>
        <p:nvSpPr>
          <p:cNvPr id="4" name="Content Placeholder 3">
            <a:extLst>
              <a:ext uri="{FF2B5EF4-FFF2-40B4-BE49-F238E27FC236}">
                <a16:creationId xmlns:a16="http://schemas.microsoft.com/office/drawing/2014/main" id="{C28F2907-77D2-D6D2-25CB-937B60F9573D}"/>
              </a:ext>
            </a:extLst>
          </p:cNvPr>
          <p:cNvSpPr>
            <a:spLocks noGrp="1"/>
          </p:cNvSpPr>
          <p:nvPr>
            <p:ph idx="1"/>
          </p:nvPr>
        </p:nvSpPr>
        <p:spPr>
          <a:xfrm>
            <a:off x="838200" y="1828799"/>
            <a:ext cx="10514013" cy="4348163"/>
          </a:xfrm>
        </p:spPr>
        <p:txBody>
          <a:bodyPr/>
          <a:lstStyle/>
          <a:p>
            <a:r>
              <a:rPr lang="en-US" dirty="0"/>
              <a:t>Enter attendance daily for all scheduled sessions (pg. 49-53)</a:t>
            </a:r>
          </a:p>
          <a:p>
            <a:r>
              <a:rPr lang="en-US" dirty="0">
                <a:sym typeface="Wingdings" panose="05000000000000000000" pitchFamily="2" charset="2"/>
              </a:rPr>
              <a:t>Provide student start/end times per session where needed</a:t>
            </a:r>
          </a:p>
          <a:p>
            <a:r>
              <a:rPr lang="en-US" dirty="0">
                <a:sym typeface="Wingdings" panose="05000000000000000000" pitchFamily="2" charset="2"/>
              </a:rPr>
              <a:t>Don’t delay on data entry</a:t>
            </a:r>
          </a:p>
        </p:txBody>
      </p:sp>
    </p:spTree>
    <p:extLst>
      <p:ext uri="{BB962C8B-B14F-4D97-AF65-F5344CB8AC3E}">
        <p14:creationId xmlns:p14="http://schemas.microsoft.com/office/powerpoint/2010/main" val="218705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CCCF9FF-A6DE-46FA-DD8E-D0495BDD8052}"/>
              </a:ext>
            </a:extLst>
          </p:cNvPr>
          <p:cNvSpPr txBox="1">
            <a:spLocks/>
          </p:cNvSpPr>
          <p:nvPr/>
        </p:nvSpPr>
        <p:spPr>
          <a:xfrm>
            <a:off x="315685" y="121807"/>
            <a:ext cx="10515600" cy="1325563"/>
          </a:xfrm>
          <a:prstGeom prst="rect">
            <a:avLst/>
          </a:prstGeom>
        </p:spPr>
        <p:txBody>
          <a:bodyPr anchor="ctr"/>
          <a:lstStyle>
            <a:lvl1pPr algn="ctr" defTabSz="914400" rtl="0" eaLnBrk="1" latinLnBrk="0" hangingPunct="1">
              <a:lnSpc>
                <a:spcPct val="90000"/>
              </a:lnSpc>
              <a:spcBef>
                <a:spcPct val="0"/>
              </a:spcBef>
              <a:buNone/>
              <a:defRPr sz="3600" b="1" i="0" kern="1200">
                <a:solidFill>
                  <a:srgbClr val="2CBDA8"/>
                </a:solidFill>
                <a:latin typeface="Franklin Gothic Book" panose="020B050302010202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2CBDA8"/>
                </a:solidFill>
                <a:effectLst/>
                <a:uLnTx/>
                <a:uFillTx/>
                <a:latin typeface="Franklin Gothic Book" panose="020B0503020102020204" pitchFamily="34" charset="0"/>
                <a:ea typeface="Verdana" panose="020B0604030504040204" pitchFamily="34" charset="0"/>
              </a:rPr>
              <a:t>Deadlines</a:t>
            </a:r>
            <a:endParaRPr kumimoji="0" lang="en-US" sz="3600" b="1" i="0" u="none" strike="noStrike" kern="1200" cap="none" spc="0" normalizeH="0" baseline="0" noProof="0" dirty="0">
              <a:ln>
                <a:noFill/>
              </a:ln>
              <a:solidFill>
                <a:srgbClr val="2CBDA8"/>
              </a:solidFill>
              <a:effectLst/>
              <a:uLnTx/>
              <a:uFillTx/>
              <a:latin typeface="Franklin Gothic Book" panose="020B0503020102020204" pitchFamily="34" charset="0"/>
              <a:ea typeface="Verdana" panose="020B0604030504040204" pitchFamily="34" charset="0"/>
            </a:endParaRPr>
          </a:p>
        </p:txBody>
      </p:sp>
      <p:pic>
        <p:nvPicPr>
          <p:cNvPr id="8" name="Picture 5">
            <a:extLst>
              <a:ext uri="{FF2B5EF4-FFF2-40B4-BE49-F238E27FC236}">
                <a16:creationId xmlns:a16="http://schemas.microsoft.com/office/drawing/2014/main" id="{73749EE3-0535-F8EB-D01C-1B705DA1B89A}"/>
              </a:ext>
            </a:extLst>
          </p:cNvPr>
          <p:cNvPicPr>
            <a:picLocks noChangeAspect="1"/>
          </p:cNvPicPr>
          <p:nvPr/>
        </p:nvPicPr>
        <p:blipFill>
          <a:blip r:embed="rId3"/>
          <a:srcRect/>
          <a:stretch>
            <a:fillRect/>
          </a:stretch>
        </p:blipFill>
        <p:spPr>
          <a:xfrm>
            <a:off x="9806000" y="435110"/>
            <a:ext cx="1721971" cy="1463675"/>
          </a:xfrm>
          <a:prstGeom prst="rect">
            <a:avLst/>
          </a:prstGeom>
        </p:spPr>
      </p:pic>
      <p:sp>
        <p:nvSpPr>
          <p:cNvPr id="9" name="Text Placeholder 2">
            <a:extLst>
              <a:ext uri="{FF2B5EF4-FFF2-40B4-BE49-F238E27FC236}">
                <a16:creationId xmlns:a16="http://schemas.microsoft.com/office/drawing/2014/main" id="{120BA13E-4BB3-BE55-F0FD-64D10B33F261}"/>
              </a:ext>
            </a:extLst>
          </p:cNvPr>
          <p:cNvSpPr txBox="1">
            <a:spLocks/>
          </p:cNvSpPr>
          <p:nvPr/>
        </p:nvSpPr>
        <p:spPr>
          <a:xfrm>
            <a:off x="315685" y="1569176"/>
            <a:ext cx="11702144" cy="41021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2">
                    <a:lumMod val="75000"/>
                  </a:schemeClr>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CBDA8"/>
                </a:solidFill>
                <a:effectLst/>
                <a:uLnTx/>
                <a:uFillTx/>
                <a:latin typeface="Franklin Gothic Book" panose="020B0503020102020204" pitchFamily="34" charset="0"/>
                <a:ea typeface="+mn-ea"/>
                <a:cs typeface="+mn-cs"/>
              </a:rPr>
              <a:t>Summer 2024 Data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lumMod val="50000"/>
                  </a:srgbClr>
                </a:solidFill>
                <a:effectLst/>
                <a:uLnTx/>
                <a:uFillTx/>
                <a:latin typeface="Franklin Gothic Book" panose="020B0503020102020204"/>
                <a:ea typeface="+mn-ea"/>
                <a:cs typeface="+mn-cs"/>
              </a:rPr>
              <a:t>Collect between June 1 and July 31, 2024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lumMod val="50000"/>
                  </a:srgbClr>
                </a:solidFill>
                <a:effectLst/>
                <a:uLnTx/>
                <a:uFillTx/>
                <a:latin typeface="Franklin Gothic Book" panose="020B0503020102020204"/>
                <a:ea typeface="+mn-ea"/>
                <a:cs typeface="+mn-cs"/>
              </a:rPr>
              <a:t>Submit to Cayen by August 16, 2024</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CBDA8"/>
                </a:solidFill>
                <a:effectLst/>
                <a:uLnTx/>
                <a:uFillTx/>
                <a:latin typeface="Franklin Gothic Book" panose="020B0503020102020204"/>
                <a:ea typeface="+mn-ea"/>
                <a:cs typeface="+mn-cs"/>
              </a:rPr>
              <a:t>Fall 2024 Data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lumMod val="50000"/>
                  </a:srgbClr>
                </a:solidFill>
                <a:effectLst/>
                <a:uLnTx/>
                <a:uFillTx/>
                <a:latin typeface="Franklin Gothic Book" panose="020B0503020102020204"/>
                <a:ea typeface="+mn-ea"/>
                <a:cs typeface="+mn-cs"/>
              </a:rPr>
              <a:t>Collect between September and December 2024</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lumMod val="50000"/>
                  </a:srgbClr>
                </a:solidFill>
                <a:effectLst/>
                <a:uLnTx/>
                <a:uFillTx/>
                <a:latin typeface="Franklin Gothic Book" panose="020B0503020102020204"/>
                <a:ea typeface="+mn-ea"/>
                <a:cs typeface="+mn-cs"/>
              </a:rPr>
              <a:t>Submit to Cayen by December 16, 2024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CBDA8"/>
                </a:solidFill>
                <a:effectLst/>
                <a:uLnTx/>
                <a:uFillTx/>
                <a:latin typeface="Franklin Gothic Book" panose="020B0503020102020204"/>
                <a:ea typeface="+mn-ea"/>
                <a:cs typeface="+mn-cs"/>
              </a:rPr>
              <a:t>Spring 2024 Data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lumMod val="50000"/>
                  </a:srgbClr>
                </a:solidFill>
                <a:effectLst/>
                <a:uLnTx/>
                <a:uFillTx/>
                <a:latin typeface="Franklin Gothic Book" panose="020B0503020102020204"/>
                <a:ea typeface="+mn-ea"/>
                <a:cs typeface="+mn-cs"/>
              </a:rPr>
              <a:t>Collect between January and May 2025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lumMod val="50000"/>
                  </a:srgbClr>
                </a:solidFill>
                <a:effectLst/>
                <a:uLnTx/>
                <a:uFillTx/>
                <a:latin typeface="Franklin Gothic Book" panose="020B0503020102020204"/>
                <a:ea typeface="+mn-ea"/>
                <a:cs typeface="+mn-cs"/>
              </a:rPr>
              <a:t>Submit to Cayen by May 30, 2025</a:t>
            </a:r>
          </a:p>
        </p:txBody>
      </p:sp>
    </p:spTree>
    <p:extLst>
      <p:ext uri="{BB962C8B-B14F-4D97-AF65-F5344CB8AC3E}">
        <p14:creationId xmlns:p14="http://schemas.microsoft.com/office/powerpoint/2010/main" val="3608548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5EB261-8B5D-6AAF-31F4-E8A5256D0F48}"/>
              </a:ext>
            </a:extLst>
          </p:cNvPr>
          <p:cNvSpPr>
            <a:spLocks noGrp="1"/>
          </p:cNvSpPr>
          <p:nvPr>
            <p:ph type="title"/>
          </p:nvPr>
        </p:nvSpPr>
        <p:spPr>
          <a:xfrm>
            <a:off x="838199" y="701748"/>
            <a:ext cx="10515600" cy="470723"/>
          </a:xfrm>
        </p:spPr>
        <p:txBody>
          <a:bodyPr>
            <a:noAutofit/>
          </a:bodyPr>
          <a:lstStyle/>
          <a:p>
            <a:pPr algn="ctr"/>
            <a:r>
              <a:rPr kumimoji="0" lang="en-US" sz="3600" b="1" i="0" u="none" strike="noStrike" kern="1200" cap="none" spc="0" normalizeH="0" baseline="0" noProof="0" dirty="0">
                <a:ln>
                  <a:noFill/>
                </a:ln>
                <a:solidFill>
                  <a:srgbClr val="2CBDA8"/>
                </a:solidFill>
                <a:effectLst/>
                <a:uLnTx/>
                <a:uFillTx/>
                <a:latin typeface="Franklin Gothic Book" panose="020B0503020102020204" pitchFamily="34" charset="0"/>
                <a:ea typeface="Verdana" panose="020B0604030504040204" pitchFamily="34" charset="0"/>
              </a:rPr>
              <a:t>Review</a:t>
            </a:r>
            <a:endParaRPr lang="en-US" sz="3600" dirty="0"/>
          </a:p>
        </p:txBody>
      </p:sp>
      <p:pic>
        <p:nvPicPr>
          <p:cNvPr id="6" name="Picture 4" descr="http://www.macmillanenglish.com/uploadedImages/wwwmacmillanenglishcom/Content/Generic/new-teachers/quizzes/questions-marks.png">
            <a:extLst>
              <a:ext uri="{FF2B5EF4-FFF2-40B4-BE49-F238E27FC236}">
                <a16:creationId xmlns:a16="http://schemas.microsoft.com/office/drawing/2014/main" id="{C659C874-903B-BE21-2D46-C95009105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324" y="1941068"/>
            <a:ext cx="3544389" cy="3544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795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9273A61-4777-2C7C-58FE-125DC693CA2F}"/>
              </a:ext>
            </a:extLst>
          </p:cNvPr>
          <p:cNvSpPr txBox="1">
            <a:spLocks/>
          </p:cNvSpPr>
          <p:nvPr/>
        </p:nvSpPr>
        <p:spPr>
          <a:xfrm>
            <a:off x="721242" y="318977"/>
            <a:ext cx="10515600" cy="1325563"/>
          </a:xfrm>
          <a:prstGeom prst="rect">
            <a:avLst/>
          </a:prstGeom>
        </p:spPr>
        <p:txBody>
          <a:bodyPr anchor="ctr"/>
          <a:lstStyle>
            <a:lvl1pPr algn="ctr" defTabSz="914400" rtl="0" eaLnBrk="1" latinLnBrk="0" hangingPunct="1">
              <a:lnSpc>
                <a:spcPct val="90000"/>
              </a:lnSpc>
              <a:spcBef>
                <a:spcPct val="0"/>
              </a:spcBef>
              <a:buNone/>
              <a:defRPr sz="3600" b="1" i="0" kern="1200">
                <a:solidFill>
                  <a:srgbClr val="2CBDA8"/>
                </a:solidFill>
                <a:latin typeface="Franklin Gothic Book" panose="020B050302010202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CBDA8"/>
                </a:solidFill>
                <a:effectLst/>
                <a:uLnTx/>
                <a:uFillTx/>
                <a:latin typeface="Franklin Gothic Book" panose="020B0503020102020204" pitchFamily="34" charset="0"/>
                <a:ea typeface="Verdana" panose="020B0604030504040204" pitchFamily="34" charset="0"/>
              </a:rPr>
              <a:t>How will you submit your APR data each term?</a:t>
            </a:r>
          </a:p>
        </p:txBody>
      </p:sp>
      <p:sp>
        <p:nvSpPr>
          <p:cNvPr id="8" name="TextBox 7">
            <a:extLst>
              <a:ext uri="{FF2B5EF4-FFF2-40B4-BE49-F238E27FC236}">
                <a16:creationId xmlns:a16="http://schemas.microsoft.com/office/drawing/2014/main" id="{12581920-BD83-2810-DD7E-A2358609CB0B}"/>
              </a:ext>
            </a:extLst>
          </p:cNvPr>
          <p:cNvSpPr txBox="1"/>
          <p:nvPr/>
        </p:nvSpPr>
        <p:spPr>
          <a:xfrm>
            <a:off x="1598428" y="1750865"/>
            <a:ext cx="8995144" cy="2416046"/>
          </a:xfrm>
          <a:prstGeom prst="rect">
            <a:avLst/>
          </a:prstGeom>
          <a:noFill/>
        </p:spPr>
        <p:txBody>
          <a:bodyPr wrap="square">
            <a:spAutoFit/>
          </a:bodyPr>
          <a:lstStyle/>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effectLst/>
                <a:uLnTx/>
                <a:uFillTx/>
                <a:latin typeface="Franklin Gothic Book" panose="020B0503020102020204" pitchFamily="34" charset="0"/>
                <a:ea typeface="+mn-ea"/>
                <a:cs typeface="+mn-cs"/>
              </a:rPr>
              <a:t>All APR data is submitted through </a:t>
            </a:r>
            <a:r>
              <a:rPr kumimoji="0" lang="en-US" sz="2800" b="0" i="0" u="none" strike="noStrike" kern="1200" cap="none" spc="0" normalizeH="0" baseline="0" noProof="0" dirty="0" err="1">
                <a:ln>
                  <a:noFill/>
                </a:ln>
                <a:effectLst/>
                <a:uLnTx/>
                <a:uFillTx/>
                <a:latin typeface="Franklin Gothic Book" panose="020B0503020102020204" pitchFamily="34" charset="0"/>
                <a:ea typeface="+mn-ea"/>
                <a:cs typeface="+mn-cs"/>
              </a:rPr>
              <a:t>Indistar</a:t>
            </a:r>
            <a:endParaRPr kumimoji="0" lang="en-US" sz="2800" b="0" i="0" u="none" strike="noStrike" kern="1200" cap="none" spc="0" normalizeH="0" baseline="0" noProof="0" dirty="0">
              <a:ln>
                <a:noFill/>
              </a:ln>
              <a:effectLst/>
              <a:uLnTx/>
              <a:uFillTx/>
              <a:latin typeface="Franklin Gothic Book" panose="020B05030201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effectLst/>
                <a:uLnTx/>
                <a:uFillTx/>
                <a:latin typeface="Franklin Gothic Book" panose="020B0503020102020204" pitchFamily="34" charset="0"/>
                <a:ea typeface="+mn-ea"/>
                <a:cs typeface="+mn-cs"/>
              </a:rPr>
              <a:t>The Student level data is submitted through Survey Monkey; The Participation data is submitted to Cayen</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effectLst/>
                <a:uLnTx/>
                <a:uFillTx/>
                <a:latin typeface="Franklin Gothic Book" panose="020B0503020102020204" pitchFamily="34" charset="0"/>
                <a:ea typeface="+mn-ea"/>
                <a:cs typeface="+mn-cs"/>
              </a:rPr>
              <a:t>All APR data is submitted through Cayen</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effectLst/>
                <a:uLnTx/>
                <a:uFillTx/>
                <a:latin typeface="Franklin Gothic Book" panose="020B0503020102020204" pitchFamily="34" charset="0"/>
                <a:ea typeface="+mn-ea"/>
                <a:cs typeface="+mn-cs"/>
              </a:rPr>
              <a:t>All data is emailed to the Weikart Center</a:t>
            </a:r>
          </a:p>
        </p:txBody>
      </p:sp>
    </p:spTree>
    <p:extLst>
      <p:ext uri="{BB962C8B-B14F-4D97-AF65-F5344CB8AC3E}">
        <p14:creationId xmlns:p14="http://schemas.microsoft.com/office/powerpoint/2010/main" val="2197052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9273A61-4777-2C7C-58FE-125DC693CA2F}"/>
              </a:ext>
            </a:extLst>
          </p:cNvPr>
          <p:cNvSpPr txBox="1">
            <a:spLocks/>
          </p:cNvSpPr>
          <p:nvPr/>
        </p:nvSpPr>
        <p:spPr>
          <a:xfrm>
            <a:off x="721242" y="318977"/>
            <a:ext cx="10515600" cy="1325563"/>
          </a:xfrm>
          <a:prstGeom prst="rect">
            <a:avLst/>
          </a:prstGeom>
        </p:spPr>
        <p:txBody>
          <a:bodyPr anchor="ctr"/>
          <a:lstStyle>
            <a:lvl1pPr algn="ctr" defTabSz="914400" rtl="0" eaLnBrk="1" latinLnBrk="0" hangingPunct="1">
              <a:lnSpc>
                <a:spcPct val="90000"/>
              </a:lnSpc>
              <a:spcBef>
                <a:spcPct val="0"/>
              </a:spcBef>
              <a:buNone/>
              <a:defRPr sz="3600" b="1" i="0" kern="1200">
                <a:solidFill>
                  <a:srgbClr val="2CBDA8"/>
                </a:solidFill>
                <a:latin typeface="Franklin Gothic Book" panose="020B050302010202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CBDA8"/>
                </a:solidFill>
                <a:effectLst/>
                <a:uLnTx/>
                <a:uFillTx/>
                <a:latin typeface="Franklin Gothic Book" panose="020B0503020102020204" pitchFamily="34" charset="0"/>
                <a:ea typeface="Verdana" panose="020B0604030504040204" pitchFamily="34" charset="0"/>
              </a:rPr>
              <a:t>How will you submit your APR data each term?</a:t>
            </a:r>
          </a:p>
        </p:txBody>
      </p:sp>
      <p:sp>
        <p:nvSpPr>
          <p:cNvPr id="8" name="TextBox 7">
            <a:extLst>
              <a:ext uri="{FF2B5EF4-FFF2-40B4-BE49-F238E27FC236}">
                <a16:creationId xmlns:a16="http://schemas.microsoft.com/office/drawing/2014/main" id="{12581920-BD83-2810-DD7E-A2358609CB0B}"/>
              </a:ext>
            </a:extLst>
          </p:cNvPr>
          <p:cNvSpPr txBox="1"/>
          <p:nvPr/>
        </p:nvSpPr>
        <p:spPr>
          <a:xfrm>
            <a:off x="1598428" y="1750865"/>
            <a:ext cx="8995144" cy="2416046"/>
          </a:xfrm>
          <a:prstGeom prst="rect">
            <a:avLst/>
          </a:prstGeom>
          <a:noFill/>
        </p:spPr>
        <p:txBody>
          <a:bodyPr wrap="square">
            <a:spAutoFit/>
          </a:bodyPr>
          <a:lstStyle/>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effectLst/>
                <a:uLnTx/>
                <a:uFillTx/>
                <a:latin typeface="Franklin Gothic Book" panose="020B0503020102020204" pitchFamily="34" charset="0"/>
                <a:ea typeface="+mn-ea"/>
                <a:cs typeface="+mn-cs"/>
              </a:rPr>
              <a:t>All APR data is submitted through </a:t>
            </a:r>
            <a:r>
              <a:rPr kumimoji="0" lang="en-US" sz="2800" b="0" i="0" u="none" strike="noStrike" kern="1200" cap="none" spc="0" normalizeH="0" baseline="0" noProof="0" dirty="0" err="1">
                <a:ln>
                  <a:noFill/>
                </a:ln>
                <a:effectLst/>
                <a:uLnTx/>
                <a:uFillTx/>
                <a:latin typeface="Franklin Gothic Book" panose="020B0503020102020204" pitchFamily="34" charset="0"/>
                <a:ea typeface="+mn-ea"/>
                <a:cs typeface="+mn-cs"/>
              </a:rPr>
              <a:t>Indistar</a:t>
            </a:r>
            <a:endParaRPr kumimoji="0" lang="en-US" sz="2800" b="0" i="0" u="none" strike="noStrike" kern="1200" cap="none" spc="0" normalizeH="0" baseline="0" noProof="0" dirty="0">
              <a:ln>
                <a:noFill/>
              </a:ln>
              <a:effectLst/>
              <a:uLnTx/>
              <a:uFillTx/>
              <a:latin typeface="Franklin Gothic Book" panose="020B05030201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effectLst/>
                <a:uLnTx/>
                <a:uFillTx/>
                <a:latin typeface="Franklin Gothic Book" panose="020B0503020102020204" pitchFamily="34" charset="0"/>
                <a:ea typeface="+mn-ea"/>
                <a:cs typeface="+mn-cs"/>
              </a:rPr>
              <a:t>The Student level data is submitted through Survey Monkey; The Participation data is submitted to Cayen</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1" i="0" u="none" strike="noStrike" kern="1200" cap="none" spc="0" normalizeH="0" baseline="0" noProof="0" dirty="0">
                <a:ln>
                  <a:noFill/>
                </a:ln>
                <a:solidFill>
                  <a:srgbClr val="92D050"/>
                </a:solidFill>
                <a:effectLst/>
                <a:uLnTx/>
                <a:uFillTx/>
                <a:latin typeface="Franklin Gothic Book" panose="020B0503020102020204" pitchFamily="34" charset="0"/>
                <a:ea typeface="+mn-ea"/>
                <a:cs typeface="+mn-cs"/>
              </a:rPr>
              <a:t>All APR data is submitted through Cayen</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i="0" u="none" strike="noStrike" kern="1200" cap="none" spc="0" normalizeH="0" baseline="0" noProof="0" dirty="0">
                <a:ln>
                  <a:noFill/>
                </a:ln>
                <a:effectLst/>
                <a:uLnTx/>
                <a:uFillTx/>
                <a:latin typeface="Franklin Gothic Book" panose="020B0503020102020204" pitchFamily="34" charset="0"/>
                <a:ea typeface="+mn-ea"/>
                <a:cs typeface="+mn-cs"/>
              </a:rPr>
              <a:t>All data is emailed to the Weikart Center</a:t>
            </a:r>
          </a:p>
        </p:txBody>
      </p:sp>
    </p:spTree>
    <p:extLst>
      <p:ext uri="{BB962C8B-B14F-4D97-AF65-F5344CB8AC3E}">
        <p14:creationId xmlns:p14="http://schemas.microsoft.com/office/powerpoint/2010/main" val="3721349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3C11C1C-E457-BDA2-CEEA-BC2EC3D8D094}"/>
              </a:ext>
            </a:extLst>
          </p:cNvPr>
          <p:cNvSpPr txBox="1">
            <a:spLocks/>
          </p:cNvSpPr>
          <p:nvPr/>
        </p:nvSpPr>
        <p:spPr>
          <a:xfrm>
            <a:off x="838200" y="365125"/>
            <a:ext cx="10515600" cy="1325563"/>
          </a:xfrm>
          <a:prstGeom prst="rect">
            <a:avLst/>
          </a:prstGeom>
        </p:spPr>
        <p:txBody>
          <a:bodyPr anchor="ctr"/>
          <a:lstStyle>
            <a:lvl1pPr algn="ctr" defTabSz="914400" rtl="0" eaLnBrk="1" latinLnBrk="0" hangingPunct="1">
              <a:lnSpc>
                <a:spcPct val="90000"/>
              </a:lnSpc>
              <a:spcBef>
                <a:spcPct val="0"/>
              </a:spcBef>
              <a:buNone/>
              <a:defRPr sz="3600" b="1" i="0" kern="1200">
                <a:solidFill>
                  <a:srgbClr val="2CBDA8"/>
                </a:solidFill>
                <a:latin typeface="Franklin Gothic Book" panose="020B050302010202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2CBDA8"/>
                </a:solidFill>
                <a:effectLst/>
                <a:uLnTx/>
                <a:uFillTx/>
                <a:latin typeface="Franklin Gothic Book" panose="020B0503020102020204" pitchFamily="34" charset="0"/>
                <a:ea typeface="Verdana" panose="020B0604030504040204" pitchFamily="34" charset="0"/>
              </a:rPr>
              <a:t>How many times throughout the year does 21</a:t>
            </a:r>
            <a:r>
              <a:rPr kumimoji="0" lang="en-US" sz="3600" b="1" i="0" u="none" strike="noStrike" kern="1200" cap="none" spc="0" normalizeH="0" baseline="30000" noProof="0">
                <a:ln>
                  <a:noFill/>
                </a:ln>
                <a:solidFill>
                  <a:srgbClr val="2CBDA8"/>
                </a:solidFill>
                <a:effectLst/>
                <a:uLnTx/>
                <a:uFillTx/>
                <a:latin typeface="Franklin Gothic Book" panose="020B0503020102020204" pitchFamily="34" charset="0"/>
                <a:ea typeface="Verdana" panose="020B0604030504040204" pitchFamily="34" charset="0"/>
              </a:rPr>
              <a:t>st</a:t>
            </a:r>
            <a:r>
              <a:rPr kumimoji="0" lang="en-US" sz="3600" b="1" i="0" u="none" strike="noStrike" kern="1200" cap="none" spc="0" normalizeH="0" baseline="0" noProof="0">
                <a:ln>
                  <a:noFill/>
                </a:ln>
                <a:solidFill>
                  <a:srgbClr val="2CBDA8"/>
                </a:solidFill>
                <a:effectLst/>
                <a:uLnTx/>
                <a:uFillTx/>
                <a:latin typeface="Franklin Gothic Book" panose="020B0503020102020204" pitchFamily="34" charset="0"/>
                <a:ea typeface="Verdana" panose="020B0604030504040204" pitchFamily="34" charset="0"/>
              </a:rPr>
              <a:t> CCLC data have to be reported?</a:t>
            </a:r>
            <a:endParaRPr kumimoji="0" lang="en-US" sz="3600" b="1" i="0" u="none" strike="noStrike" kern="1200" cap="none" spc="0" normalizeH="0" baseline="0" noProof="0" dirty="0">
              <a:ln>
                <a:noFill/>
              </a:ln>
              <a:solidFill>
                <a:srgbClr val="2CBDA8"/>
              </a:solidFill>
              <a:effectLst/>
              <a:uLnTx/>
              <a:uFillTx/>
              <a:latin typeface="Franklin Gothic Book" panose="020B0503020102020204" pitchFamily="34" charset="0"/>
              <a:ea typeface="Verdana" panose="020B0604030504040204" pitchFamily="34" charset="0"/>
            </a:endParaRPr>
          </a:p>
        </p:txBody>
      </p:sp>
      <p:sp>
        <p:nvSpPr>
          <p:cNvPr id="4" name="Text Placeholder 2">
            <a:extLst>
              <a:ext uri="{FF2B5EF4-FFF2-40B4-BE49-F238E27FC236}">
                <a16:creationId xmlns:a16="http://schemas.microsoft.com/office/drawing/2014/main" id="{04B6173B-E917-C56B-F9E6-2C680F35A774}"/>
              </a:ext>
            </a:extLst>
          </p:cNvPr>
          <p:cNvSpPr txBox="1">
            <a:spLocks/>
          </p:cNvSpPr>
          <p:nvPr/>
        </p:nvSpPr>
        <p:spPr>
          <a:xfrm>
            <a:off x="965791" y="2058986"/>
            <a:ext cx="10515600" cy="41021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2">
                    <a:lumMod val="75000"/>
                  </a:schemeClr>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Once; at the end of the year </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Twice; two times at the end of the year to make sure it’s </a:t>
            </a:r>
            <a:r>
              <a:rPr kumimoji="0" lang="en-US" sz="2800" b="0" i="1"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really</a:t>
            </a:r>
            <a:r>
              <a:rPr kumimoji="0" lang="en-US" sz="2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submitted </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Three times, once in the Summer (if you have Summer programming), once in the Fall, and once in the Spring</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Four times, once in the Summer, once in the Fall, once in the Winter and once in the Spring  </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endParaRPr kumimoji="0" lang="en-US" sz="2800" b="0" i="0" u="none" strike="noStrike" kern="1200" cap="none" spc="0" normalizeH="0" baseline="0" noProof="0" dirty="0">
              <a:ln>
                <a:noFill/>
              </a:ln>
              <a:solidFill>
                <a:srgbClr val="949598">
                  <a:lumMod val="75000"/>
                </a:srgbClr>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48335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E1940C1-9AE8-B088-5FEE-D15B3241C158}"/>
              </a:ext>
            </a:extLst>
          </p:cNvPr>
          <p:cNvSpPr txBox="1">
            <a:spLocks/>
          </p:cNvSpPr>
          <p:nvPr/>
        </p:nvSpPr>
        <p:spPr>
          <a:xfrm>
            <a:off x="838200" y="1887177"/>
            <a:ext cx="10515600" cy="26728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2">
                    <a:lumMod val="75000"/>
                  </a:schemeClr>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1112"/>
                </a:solidFill>
                <a:effectLst/>
                <a:uLnTx/>
                <a:uFillTx/>
                <a:latin typeface="Franklin Gothic Book" panose="020B0503020102020204" pitchFamily="34" charset="0"/>
                <a:ea typeface="+mn-ea"/>
                <a:cs typeface="+mn-cs"/>
              </a:rPr>
              <a:t>Logistics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1112"/>
                </a:solidFill>
                <a:effectLst/>
                <a:uLnTx/>
                <a:uFillTx/>
                <a:latin typeface="Franklin Gothic Book" panose="020B0503020102020204" pitchFamily="34" charset="0"/>
                <a:ea typeface="+mn-ea"/>
                <a:cs typeface="+mn-cs"/>
              </a:rPr>
              <a:t>Objectives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1112"/>
                </a:solidFill>
                <a:effectLst/>
                <a:uLnTx/>
                <a:uFillTx/>
                <a:latin typeface="Franklin Gothic Book" panose="020B0503020102020204" pitchFamily="34" charset="0"/>
                <a:ea typeface="+mn-ea"/>
                <a:cs typeface="+mn-cs"/>
              </a:rPr>
              <a:t>Purpose of Annual Performance Report (APR)</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srgbClr val="101112"/>
                </a:solidFill>
              </a:rPr>
              <a:t>Types of Data Collected</a:t>
            </a:r>
            <a:endParaRPr kumimoji="0" lang="en-US" sz="2400" b="0" i="0" u="none" strike="noStrike" kern="1200" cap="none" spc="0" normalizeH="0" baseline="0" noProof="0" dirty="0">
              <a:ln>
                <a:noFill/>
              </a:ln>
              <a:solidFill>
                <a:srgbClr val="101112"/>
              </a:solidFill>
              <a:effectLst/>
              <a:uLnTx/>
              <a:uFillTx/>
              <a:latin typeface="Franklin Gothic Book" panose="020B0503020102020204" pitchFamily="34" charset="0"/>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1112"/>
                </a:solidFill>
                <a:effectLst/>
                <a:uLnTx/>
                <a:uFillTx/>
                <a:latin typeface="Franklin Gothic Book" panose="020B0503020102020204" pitchFamily="34" charset="0"/>
                <a:ea typeface="+mn-ea"/>
                <a:cs typeface="+mn-cs"/>
              </a:rPr>
              <a:t>Data Collection in Cayen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1112"/>
                </a:solidFill>
                <a:effectLst/>
                <a:uLnTx/>
                <a:uFillTx/>
                <a:latin typeface="Franklin Gothic Book" panose="020B0503020102020204" pitchFamily="34" charset="0"/>
                <a:ea typeface="+mn-ea"/>
                <a:cs typeface="+mn-cs"/>
              </a:rPr>
              <a:t>Deadlines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1112"/>
                </a:solidFill>
                <a:effectLst/>
                <a:uLnTx/>
                <a:uFillTx/>
                <a:latin typeface="Franklin Gothic Book" panose="020B0503020102020204" pitchFamily="34" charset="0"/>
                <a:ea typeface="+mn-ea"/>
                <a:cs typeface="+mn-cs"/>
              </a:rPr>
              <a:t>Review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949598">
                  <a:lumMod val="50000"/>
                </a:srgbClr>
              </a:solidFill>
              <a:effectLst/>
              <a:uLnTx/>
              <a:uFillTx/>
              <a:latin typeface="Franklin Gothic Book" panose="020B0503020102020204" pitchFamily="34" charset="0"/>
              <a:ea typeface="+mn-ea"/>
              <a:cs typeface="+mn-cs"/>
            </a:endParaRPr>
          </a:p>
        </p:txBody>
      </p:sp>
      <p:sp>
        <p:nvSpPr>
          <p:cNvPr id="3" name="Title 1">
            <a:extLst>
              <a:ext uri="{FF2B5EF4-FFF2-40B4-BE49-F238E27FC236}">
                <a16:creationId xmlns:a16="http://schemas.microsoft.com/office/drawing/2014/main" id="{C6AC0D4A-B2DE-8214-7A92-9E9334B46AA5}"/>
              </a:ext>
            </a:extLst>
          </p:cNvPr>
          <p:cNvSpPr txBox="1">
            <a:spLocks/>
          </p:cNvSpPr>
          <p:nvPr/>
        </p:nvSpPr>
        <p:spPr>
          <a:xfrm>
            <a:off x="838200" y="504166"/>
            <a:ext cx="10515600" cy="1325563"/>
          </a:xfrm>
          <a:prstGeom prst="rect">
            <a:avLst/>
          </a:prstGeom>
        </p:spPr>
        <p:txBody>
          <a:bodyPr anchor="ctr"/>
          <a:lstStyle>
            <a:lvl1pPr algn="ctr" defTabSz="914400" rtl="0" eaLnBrk="1" latinLnBrk="0" hangingPunct="1">
              <a:lnSpc>
                <a:spcPct val="90000"/>
              </a:lnSpc>
              <a:spcBef>
                <a:spcPct val="0"/>
              </a:spcBef>
              <a:buNone/>
              <a:defRPr sz="3600" b="1" i="0" kern="1200">
                <a:solidFill>
                  <a:srgbClr val="2CBDA8"/>
                </a:solidFill>
                <a:latin typeface="Franklin Gothic Book" panose="020B050302010202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CBDA8"/>
                </a:solidFill>
                <a:effectLst/>
                <a:uLnTx/>
                <a:uFillTx/>
                <a:latin typeface="Franklin Gothic Book" panose="020B0503020102020204" pitchFamily="34" charset="0"/>
                <a:ea typeface="Verdana" panose="020B0604030504040204" pitchFamily="34" charset="0"/>
              </a:rPr>
              <a:t>Agenda</a:t>
            </a:r>
          </a:p>
        </p:txBody>
      </p:sp>
      <p:pic>
        <p:nvPicPr>
          <p:cNvPr id="5" name="Picture 6">
            <a:extLst>
              <a:ext uri="{FF2B5EF4-FFF2-40B4-BE49-F238E27FC236}">
                <a16:creationId xmlns:a16="http://schemas.microsoft.com/office/drawing/2014/main" id="{CD2C4C59-8ED3-9B98-32C4-F545598A0A44}"/>
              </a:ext>
            </a:extLst>
          </p:cNvPr>
          <p:cNvPicPr>
            <a:picLocks noChangeAspect="1"/>
          </p:cNvPicPr>
          <p:nvPr/>
        </p:nvPicPr>
        <p:blipFill>
          <a:blip r:embed="rId3"/>
          <a:srcRect/>
          <a:stretch>
            <a:fillRect/>
          </a:stretch>
        </p:blipFill>
        <p:spPr>
          <a:xfrm>
            <a:off x="9974637" y="243187"/>
            <a:ext cx="1847520" cy="1847520"/>
          </a:xfrm>
          <a:prstGeom prst="rect">
            <a:avLst/>
          </a:prstGeom>
        </p:spPr>
      </p:pic>
    </p:spTree>
    <p:extLst>
      <p:ext uri="{BB962C8B-B14F-4D97-AF65-F5344CB8AC3E}">
        <p14:creationId xmlns:p14="http://schemas.microsoft.com/office/powerpoint/2010/main" val="20671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3C11C1C-E457-BDA2-CEEA-BC2EC3D8D094}"/>
              </a:ext>
            </a:extLst>
          </p:cNvPr>
          <p:cNvSpPr txBox="1">
            <a:spLocks/>
          </p:cNvSpPr>
          <p:nvPr/>
        </p:nvSpPr>
        <p:spPr>
          <a:xfrm>
            <a:off x="838200" y="365125"/>
            <a:ext cx="10515600" cy="1325563"/>
          </a:xfrm>
          <a:prstGeom prst="rect">
            <a:avLst/>
          </a:prstGeom>
        </p:spPr>
        <p:txBody>
          <a:bodyPr anchor="ctr"/>
          <a:lstStyle>
            <a:lvl1pPr algn="ctr" defTabSz="914400" rtl="0" eaLnBrk="1" latinLnBrk="0" hangingPunct="1">
              <a:lnSpc>
                <a:spcPct val="90000"/>
              </a:lnSpc>
              <a:spcBef>
                <a:spcPct val="0"/>
              </a:spcBef>
              <a:buNone/>
              <a:defRPr sz="3600" b="1" i="0" kern="1200">
                <a:solidFill>
                  <a:srgbClr val="2CBDA8"/>
                </a:solidFill>
                <a:latin typeface="Franklin Gothic Book" panose="020B050302010202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2CBDA8"/>
                </a:solidFill>
                <a:effectLst/>
                <a:uLnTx/>
                <a:uFillTx/>
                <a:latin typeface="Franklin Gothic Book" panose="020B0503020102020204" pitchFamily="34" charset="0"/>
                <a:ea typeface="Verdana" panose="020B0604030504040204" pitchFamily="34" charset="0"/>
              </a:rPr>
              <a:t>How many times throughout the year does 21</a:t>
            </a:r>
            <a:r>
              <a:rPr kumimoji="0" lang="en-US" sz="3600" b="1" i="0" u="none" strike="noStrike" kern="1200" cap="none" spc="0" normalizeH="0" baseline="30000" noProof="0">
                <a:ln>
                  <a:noFill/>
                </a:ln>
                <a:solidFill>
                  <a:srgbClr val="2CBDA8"/>
                </a:solidFill>
                <a:effectLst/>
                <a:uLnTx/>
                <a:uFillTx/>
                <a:latin typeface="Franklin Gothic Book" panose="020B0503020102020204" pitchFamily="34" charset="0"/>
                <a:ea typeface="Verdana" panose="020B0604030504040204" pitchFamily="34" charset="0"/>
              </a:rPr>
              <a:t>st</a:t>
            </a:r>
            <a:r>
              <a:rPr kumimoji="0" lang="en-US" sz="3600" b="1" i="0" u="none" strike="noStrike" kern="1200" cap="none" spc="0" normalizeH="0" baseline="0" noProof="0">
                <a:ln>
                  <a:noFill/>
                </a:ln>
                <a:solidFill>
                  <a:srgbClr val="2CBDA8"/>
                </a:solidFill>
                <a:effectLst/>
                <a:uLnTx/>
                <a:uFillTx/>
                <a:latin typeface="Franklin Gothic Book" panose="020B0503020102020204" pitchFamily="34" charset="0"/>
                <a:ea typeface="Verdana" panose="020B0604030504040204" pitchFamily="34" charset="0"/>
              </a:rPr>
              <a:t> CCLC data have to be reported?</a:t>
            </a:r>
            <a:endParaRPr kumimoji="0" lang="en-US" sz="3600" b="1" i="0" u="none" strike="noStrike" kern="1200" cap="none" spc="0" normalizeH="0" baseline="0" noProof="0" dirty="0">
              <a:ln>
                <a:noFill/>
              </a:ln>
              <a:solidFill>
                <a:srgbClr val="2CBDA8"/>
              </a:solidFill>
              <a:effectLst/>
              <a:uLnTx/>
              <a:uFillTx/>
              <a:latin typeface="Franklin Gothic Book" panose="020B0503020102020204" pitchFamily="34" charset="0"/>
              <a:ea typeface="Verdana" panose="020B0604030504040204" pitchFamily="34" charset="0"/>
            </a:endParaRPr>
          </a:p>
        </p:txBody>
      </p:sp>
      <p:sp>
        <p:nvSpPr>
          <p:cNvPr id="4" name="Text Placeholder 2">
            <a:extLst>
              <a:ext uri="{FF2B5EF4-FFF2-40B4-BE49-F238E27FC236}">
                <a16:creationId xmlns:a16="http://schemas.microsoft.com/office/drawing/2014/main" id="{04B6173B-E917-C56B-F9E6-2C680F35A774}"/>
              </a:ext>
            </a:extLst>
          </p:cNvPr>
          <p:cNvSpPr txBox="1">
            <a:spLocks/>
          </p:cNvSpPr>
          <p:nvPr/>
        </p:nvSpPr>
        <p:spPr>
          <a:xfrm>
            <a:off x="965791" y="2058986"/>
            <a:ext cx="10515600" cy="41021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2">
                    <a:lumMod val="75000"/>
                  </a:schemeClr>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Once; at the end of the year </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Twice; two times at the end of the year to make sure it’s </a:t>
            </a:r>
            <a:r>
              <a:rPr kumimoji="0" lang="en-US" sz="2800" b="0" i="1"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really</a:t>
            </a:r>
            <a:r>
              <a:rPr kumimoji="0" lang="en-US" sz="2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submitted </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1" i="0" u="none" strike="noStrike" kern="1200" cap="none" spc="0" normalizeH="0" baseline="0" noProof="0" dirty="0">
                <a:ln>
                  <a:noFill/>
                </a:ln>
                <a:solidFill>
                  <a:srgbClr val="92D050"/>
                </a:solidFill>
                <a:effectLst/>
                <a:uLnTx/>
                <a:uFillTx/>
                <a:latin typeface="Franklin Gothic Book" panose="020B0503020102020204" pitchFamily="34" charset="0"/>
                <a:ea typeface="+mn-ea"/>
                <a:cs typeface="+mn-cs"/>
              </a:rPr>
              <a:t>Three times, once in the Summer (if you have Summer programming), once in the Fall, and once in the Spring</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Four times, once in the Summer, once in the Fall, once in the Winter and once in the Spring  </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endParaRPr kumimoji="0" lang="en-US" sz="2800" b="0" i="0" u="none" strike="noStrike" kern="1200" cap="none" spc="0" normalizeH="0" baseline="0" noProof="0" dirty="0">
              <a:ln>
                <a:noFill/>
              </a:ln>
              <a:solidFill>
                <a:srgbClr val="949598">
                  <a:lumMod val="75000"/>
                </a:srgbClr>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585929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77A47-AE93-E5DF-64B5-4C98C22031EB}"/>
              </a:ext>
            </a:extLst>
          </p:cNvPr>
          <p:cNvSpPr txBox="1">
            <a:spLocks/>
          </p:cNvSpPr>
          <p:nvPr/>
        </p:nvSpPr>
        <p:spPr>
          <a:xfrm>
            <a:off x="838200" y="365125"/>
            <a:ext cx="10515600" cy="1325563"/>
          </a:xfrm>
          <a:prstGeom prst="rect">
            <a:avLst/>
          </a:prstGeom>
        </p:spPr>
        <p:txBody>
          <a:bodyPr anchor="ctr"/>
          <a:lstStyle>
            <a:lvl1pPr algn="ctr" defTabSz="914400" rtl="0" eaLnBrk="1" latinLnBrk="0" hangingPunct="1">
              <a:lnSpc>
                <a:spcPct val="90000"/>
              </a:lnSpc>
              <a:spcBef>
                <a:spcPct val="0"/>
              </a:spcBef>
              <a:buNone/>
              <a:defRPr sz="3600" b="1" i="0" kern="1200">
                <a:solidFill>
                  <a:srgbClr val="2CBDA8"/>
                </a:solidFill>
                <a:latin typeface="Franklin Gothic Book" panose="020B050302010202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2CBDA8"/>
                </a:solidFill>
                <a:effectLst/>
                <a:uLnTx/>
                <a:uFillTx/>
                <a:latin typeface="Franklin Gothic Book" panose="020B0503020102020204" pitchFamily="34" charset="0"/>
                <a:ea typeface="Verdana" panose="020B0604030504040204" pitchFamily="34" charset="0"/>
              </a:rPr>
              <a:t>How would you describe your comfort </a:t>
            </a:r>
            <a:br>
              <a:rPr kumimoji="0" lang="en-US" sz="3600" b="1" i="0" u="none" strike="noStrike" kern="1200" cap="none" spc="0" normalizeH="0" baseline="0" noProof="0">
                <a:ln>
                  <a:noFill/>
                </a:ln>
                <a:solidFill>
                  <a:srgbClr val="2CBDA8"/>
                </a:solidFill>
                <a:effectLst/>
                <a:uLnTx/>
                <a:uFillTx/>
                <a:latin typeface="Franklin Gothic Book" panose="020B0503020102020204" pitchFamily="34" charset="0"/>
                <a:ea typeface="Verdana" panose="020B0604030504040204" pitchFamily="34" charset="0"/>
              </a:rPr>
            </a:br>
            <a:r>
              <a:rPr kumimoji="0" lang="en-US" sz="3600" b="1" i="0" u="none" strike="noStrike" kern="1200" cap="none" spc="0" normalizeH="0" baseline="0" noProof="0">
                <a:ln>
                  <a:noFill/>
                </a:ln>
                <a:solidFill>
                  <a:srgbClr val="2CBDA8"/>
                </a:solidFill>
                <a:effectLst/>
                <a:uLnTx/>
                <a:uFillTx/>
                <a:latin typeface="Franklin Gothic Book" panose="020B0503020102020204" pitchFamily="34" charset="0"/>
                <a:ea typeface="Verdana" panose="020B0604030504040204" pitchFamily="34" charset="0"/>
              </a:rPr>
              <a:t>level with APR data collection now?</a:t>
            </a:r>
            <a:endParaRPr kumimoji="0" lang="en-US" sz="3600" b="1" i="0" u="none" strike="noStrike" kern="1200" cap="none" spc="0" normalizeH="0" baseline="0" noProof="0" dirty="0">
              <a:ln>
                <a:noFill/>
              </a:ln>
              <a:solidFill>
                <a:srgbClr val="2CBDA8"/>
              </a:solidFill>
              <a:effectLst/>
              <a:uLnTx/>
              <a:uFillTx/>
              <a:latin typeface="Franklin Gothic Book" panose="020B0503020102020204" pitchFamily="34" charset="0"/>
              <a:ea typeface="Verdana" panose="020B0604030504040204" pitchFamily="34" charset="0"/>
            </a:endParaRPr>
          </a:p>
        </p:txBody>
      </p:sp>
      <p:sp>
        <p:nvSpPr>
          <p:cNvPr id="5" name="Text Placeholder 2">
            <a:extLst>
              <a:ext uri="{FF2B5EF4-FFF2-40B4-BE49-F238E27FC236}">
                <a16:creationId xmlns:a16="http://schemas.microsoft.com/office/drawing/2014/main" id="{8100C391-0F3F-A3A8-F012-56D707936B78}"/>
              </a:ext>
            </a:extLst>
          </p:cNvPr>
          <p:cNvSpPr txBox="1">
            <a:spLocks/>
          </p:cNvSpPr>
          <p:nvPr/>
        </p:nvSpPr>
        <p:spPr>
          <a:xfrm>
            <a:off x="838200" y="2037316"/>
            <a:ext cx="10515600" cy="41021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2">
                    <a:lumMod val="75000"/>
                  </a:schemeClr>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I am an APR Expert!</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I am comfortable with my responsibilities, and I feel confident about meeting the deadlines </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I am somewhat comfortable with my responsibilities, but I expect to have questions throughout the year </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I still am not comfortable, I would appreciate additional support </a:t>
            </a:r>
          </a:p>
        </p:txBody>
      </p:sp>
    </p:spTree>
    <p:extLst>
      <p:ext uri="{BB962C8B-B14F-4D97-AF65-F5344CB8AC3E}">
        <p14:creationId xmlns:p14="http://schemas.microsoft.com/office/powerpoint/2010/main" val="3022390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8571" y="365125"/>
            <a:ext cx="5808009" cy="1325563"/>
          </a:xfrm>
        </p:spPr>
        <p:txBody>
          <a:bodyPr/>
          <a:lstStyle/>
          <a:p>
            <a:pPr algn="l"/>
            <a:r>
              <a:rPr lang="en-US" sz="4800" dirty="0"/>
              <a:t>Get in touch </a:t>
            </a:r>
            <a:br>
              <a:rPr lang="en-US" sz="4800" dirty="0"/>
            </a:br>
            <a:r>
              <a:rPr lang="en-US" sz="4800" dirty="0"/>
              <a:t>with us! </a:t>
            </a:r>
          </a:p>
        </p:txBody>
      </p:sp>
      <p:pic>
        <p:nvPicPr>
          <p:cNvPr id="4" name="Picture 3"/>
          <p:cNvPicPr>
            <a:picLocks noChangeAspect="1"/>
          </p:cNvPicPr>
          <p:nvPr/>
        </p:nvPicPr>
        <p:blipFill>
          <a:blip r:embed="rId2"/>
          <a:stretch>
            <a:fillRect/>
          </a:stretch>
        </p:blipFill>
        <p:spPr>
          <a:xfrm>
            <a:off x="-1" y="-1"/>
            <a:ext cx="5580744" cy="6872229"/>
          </a:xfrm>
          <a:prstGeom prst="rect">
            <a:avLst/>
          </a:prstGeom>
        </p:spPr>
      </p:pic>
      <p:sp>
        <p:nvSpPr>
          <p:cNvPr id="3" name="TextBox 2">
            <a:extLst>
              <a:ext uri="{FF2B5EF4-FFF2-40B4-BE49-F238E27FC236}">
                <a16:creationId xmlns:a16="http://schemas.microsoft.com/office/drawing/2014/main" id="{8AD8D2E1-44E8-4F02-AD67-43E9DC2D5AB6}"/>
              </a:ext>
            </a:extLst>
          </p:cNvPr>
          <p:cNvSpPr txBox="1"/>
          <p:nvPr/>
        </p:nvSpPr>
        <p:spPr>
          <a:xfrm>
            <a:off x="6273908" y="2224135"/>
            <a:ext cx="5406571"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01112"/>
                </a:solidFill>
                <a:latin typeface="Franklin Gothic Book" panose="020B0503020102020204"/>
              </a:rPr>
              <a:t>Cayen</a:t>
            </a:r>
            <a:r>
              <a:rPr kumimoji="0" lang="en-US" sz="1800" b="0" i="0" u="none" strike="noStrike" kern="1200" cap="none" spc="0" normalizeH="0" baseline="0" noProof="0" dirty="0">
                <a:ln>
                  <a:noFill/>
                </a:ln>
                <a:solidFill>
                  <a:srgbClr val="101112"/>
                </a:solidFill>
                <a:effectLst/>
                <a:uLnTx/>
                <a:uFillTx/>
                <a:latin typeface="Franklin Gothic Book" panose="020B0503020102020204"/>
                <a:ea typeface="+mn-ea"/>
                <a:cs typeface="+mn-cs"/>
              </a:rPr>
              <a:t>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01112"/>
                </a:solidFill>
                <a:effectLst/>
                <a:uLnTx/>
                <a:uFillTx/>
                <a:latin typeface="Franklin Gothic Book" panose="020B0503020102020204"/>
                <a:ea typeface="+mn-ea"/>
                <a:cs typeface="+mn-cs"/>
                <a:hlinkClick r:id="rId3"/>
              </a:rPr>
              <a:t>support@cayen.net</a:t>
            </a:r>
            <a:endParaRPr kumimoji="0" lang="en-US" sz="1800" b="0" i="0" u="none" strike="noStrike" kern="1200" cap="none" spc="0" normalizeH="0" baseline="0" noProof="0" dirty="0">
              <a:ln>
                <a:noFill/>
              </a:ln>
              <a:solidFill>
                <a:srgbClr val="101112"/>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01112"/>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01112"/>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01112"/>
                </a:solidFill>
                <a:effectLst/>
                <a:uLnTx/>
                <a:uFillTx/>
                <a:latin typeface="Franklin Gothic Book" panose="020B0503020102020204"/>
                <a:ea typeface="+mn-ea"/>
                <a:cs typeface="+mn-cs"/>
              </a:rPr>
              <a:t>Weikart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01112"/>
                </a:solidFill>
                <a:latin typeface="Franklin Gothic Book" panose="020B0503020102020204"/>
                <a:hlinkClick r:id="rId4"/>
              </a:rPr>
              <a:t>arkdata@forumfyi.org</a:t>
            </a:r>
            <a:endParaRPr lang="en-US" dirty="0">
              <a:solidFill>
                <a:srgbClr val="101112"/>
              </a:solidFill>
              <a:latin typeface="Franklin Gothic Book" panose="020B05030201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01112"/>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01112"/>
                </a:solidFill>
                <a:effectLst/>
                <a:uLnTx/>
                <a:uFillTx/>
                <a:latin typeface="Franklin Gothic Book" panose="020B0503020102020204"/>
                <a:ea typeface="+mn-ea"/>
                <a:cs typeface="+mn-cs"/>
                <a:hlinkClick r:id="rId5"/>
              </a:rPr>
              <a:t>https://forumfyi.org/weikartcenter/ar21cclc/</a:t>
            </a:r>
            <a:endParaRPr lang="en-US" dirty="0">
              <a:solidFill>
                <a:srgbClr val="101112"/>
              </a:solidFill>
              <a:latin typeface="Franklin Gothic Book" panose="020B05030201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01112"/>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01112"/>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517978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250D99-163C-65E0-35C9-E62003F97445}"/>
              </a:ext>
            </a:extLst>
          </p:cNvPr>
          <p:cNvSpPr txBox="1">
            <a:spLocks/>
          </p:cNvSpPr>
          <p:nvPr/>
        </p:nvSpPr>
        <p:spPr>
          <a:xfrm>
            <a:off x="838200" y="243187"/>
            <a:ext cx="10515600" cy="1325563"/>
          </a:xfrm>
          <a:prstGeom prst="rect">
            <a:avLst/>
          </a:prstGeom>
        </p:spPr>
        <p:txBody>
          <a:bodyPr anchor="ctr"/>
          <a:lstStyle>
            <a:lvl1pPr algn="ctr" defTabSz="914400" rtl="0" eaLnBrk="1" latinLnBrk="0" hangingPunct="1">
              <a:lnSpc>
                <a:spcPct val="90000"/>
              </a:lnSpc>
              <a:spcBef>
                <a:spcPct val="0"/>
              </a:spcBef>
              <a:buNone/>
              <a:defRPr sz="3600" b="1" i="0" kern="1200">
                <a:solidFill>
                  <a:srgbClr val="2CBDA8"/>
                </a:solidFill>
                <a:latin typeface="Franklin Gothic Book" panose="020B050302010202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Logistics</a:t>
            </a:r>
            <a:endParaRPr kumimoji="0" lang="en-US" sz="3600" b="1" i="0" u="none" strike="noStrike" kern="1200" cap="none" spc="0" normalizeH="0" baseline="0" noProof="0" dirty="0">
              <a:ln>
                <a:noFill/>
              </a:ln>
              <a:solidFill>
                <a:srgbClr val="2CBDA8"/>
              </a:solidFill>
              <a:effectLst/>
              <a:uLnTx/>
              <a:uFillTx/>
              <a:latin typeface="Franklin Gothic Book" panose="020B0503020102020204" pitchFamily="34" charset="0"/>
              <a:ea typeface="Verdana" panose="020B0604030504040204" pitchFamily="34" charset="0"/>
            </a:endParaRPr>
          </a:p>
        </p:txBody>
      </p:sp>
      <p:pic>
        <p:nvPicPr>
          <p:cNvPr id="6" name="Picture 6">
            <a:extLst>
              <a:ext uri="{FF2B5EF4-FFF2-40B4-BE49-F238E27FC236}">
                <a16:creationId xmlns:a16="http://schemas.microsoft.com/office/drawing/2014/main" id="{E86FB68D-EBD4-162C-195A-66A9792E96B5}"/>
              </a:ext>
            </a:extLst>
          </p:cNvPr>
          <p:cNvPicPr>
            <a:picLocks noChangeAspect="1"/>
          </p:cNvPicPr>
          <p:nvPr/>
        </p:nvPicPr>
        <p:blipFill>
          <a:blip r:embed="rId3"/>
          <a:srcRect/>
          <a:stretch>
            <a:fillRect/>
          </a:stretch>
        </p:blipFill>
        <p:spPr>
          <a:xfrm>
            <a:off x="9974637" y="243187"/>
            <a:ext cx="1847520" cy="1847520"/>
          </a:xfrm>
          <a:prstGeom prst="rect">
            <a:avLst/>
          </a:prstGeom>
        </p:spPr>
      </p:pic>
      <p:sp>
        <p:nvSpPr>
          <p:cNvPr id="7" name="Text Placeholder 2">
            <a:extLst>
              <a:ext uri="{FF2B5EF4-FFF2-40B4-BE49-F238E27FC236}">
                <a16:creationId xmlns:a16="http://schemas.microsoft.com/office/drawing/2014/main" id="{1F02B43E-5EA1-DED2-D0EC-7BD799A26BAE}"/>
              </a:ext>
            </a:extLst>
          </p:cNvPr>
          <p:cNvSpPr txBox="1">
            <a:spLocks/>
          </p:cNvSpPr>
          <p:nvPr/>
        </p:nvSpPr>
        <p:spPr>
          <a:xfrm>
            <a:off x="558869" y="1721224"/>
            <a:ext cx="10041791" cy="44715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pPr>
            <a:r>
              <a:rPr lang="en-US" sz="2400" dirty="0"/>
              <a:t>Mute your mic when not speaking</a:t>
            </a:r>
          </a:p>
          <a:p>
            <a:pPr marL="342900" indent="-342900">
              <a:lnSpc>
                <a:spcPct val="100000"/>
              </a:lnSpc>
            </a:pPr>
            <a:r>
              <a:rPr lang="en-US" sz="2400" dirty="0"/>
              <a:t>Use buttons on the bottom right of the video screen to view in full screen and turn on/off captions</a:t>
            </a:r>
          </a:p>
          <a:p>
            <a:pPr marL="342900" indent="-342900">
              <a:lnSpc>
                <a:spcPct val="100000"/>
              </a:lnSpc>
            </a:pPr>
            <a:r>
              <a:rPr lang="en-US" sz="2400" dirty="0">
                <a:latin typeface="Franklin Gothic Book"/>
              </a:rPr>
              <a:t>Use the chat box to ask questions, make comments, recognize your colleagues and share resources</a:t>
            </a:r>
          </a:p>
          <a:p>
            <a:pPr marL="342900" indent="-342900">
              <a:lnSpc>
                <a:spcPct val="100000"/>
              </a:lnSpc>
            </a:pPr>
            <a:r>
              <a:rPr lang="en-US" sz="2400" dirty="0"/>
              <a:t>This webinar will be recorded</a:t>
            </a:r>
          </a:p>
          <a:p>
            <a:pPr marL="342900" indent="-342900">
              <a:lnSpc>
                <a:spcPct val="100000"/>
              </a:lnSpc>
            </a:pPr>
            <a:endParaRPr lang="en-US" sz="2000" dirty="0">
              <a:solidFill>
                <a:schemeClr val="bg2">
                  <a:lumMod val="50000"/>
                </a:schemeClr>
              </a:solidFill>
            </a:endParaRPr>
          </a:p>
          <a:p>
            <a:pPr marL="457200" indent="-457200">
              <a:lnSpc>
                <a:spcPct val="100000"/>
              </a:lnSpc>
            </a:pPr>
            <a:endParaRPr lang="en-US" sz="2000" dirty="0">
              <a:solidFill>
                <a:schemeClr val="bg2">
                  <a:lumMod val="50000"/>
                </a:schemeClr>
              </a:solidFill>
            </a:endParaRPr>
          </a:p>
          <a:p>
            <a:pPr marL="457200" indent="-457200">
              <a:lnSpc>
                <a:spcPct val="100000"/>
              </a:lnSpc>
            </a:pPr>
            <a:endParaRPr lang="en-US" sz="2000" dirty="0">
              <a:solidFill>
                <a:schemeClr val="bg2">
                  <a:lumMod val="50000"/>
                </a:schemeClr>
              </a:solidFill>
            </a:endParaRPr>
          </a:p>
          <a:p>
            <a:pPr marL="457200" indent="-457200">
              <a:lnSpc>
                <a:spcPct val="100000"/>
              </a:lnSpc>
            </a:pPr>
            <a:endParaRPr lang="en-US" sz="2000" dirty="0">
              <a:solidFill>
                <a:schemeClr val="bg2">
                  <a:lumMod val="50000"/>
                </a:schemeClr>
              </a:solidFill>
            </a:endParaRPr>
          </a:p>
          <a:p>
            <a:pPr marL="457200" indent="-457200">
              <a:lnSpc>
                <a:spcPct val="100000"/>
              </a:lnSpc>
            </a:pPr>
            <a:endParaRPr lang="en-US" sz="2000" dirty="0">
              <a:solidFill>
                <a:schemeClr val="bg2">
                  <a:lumMod val="50000"/>
                </a:schemeClr>
              </a:solidFill>
            </a:endParaRPr>
          </a:p>
        </p:txBody>
      </p:sp>
    </p:spTree>
    <p:extLst>
      <p:ext uri="{BB962C8B-B14F-4D97-AF65-F5344CB8AC3E}">
        <p14:creationId xmlns:p14="http://schemas.microsoft.com/office/powerpoint/2010/main" val="456446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7452E-59EC-6514-DC1C-0E7D74B16B62}"/>
              </a:ext>
            </a:extLst>
          </p:cNvPr>
          <p:cNvSpPr txBox="1">
            <a:spLocks/>
          </p:cNvSpPr>
          <p:nvPr/>
        </p:nvSpPr>
        <p:spPr>
          <a:xfrm>
            <a:off x="838200" y="504166"/>
            <a:ext cx="10515600" cy="1325563"/>
          </a:xfrm>
          <a:prstGeom prst="rect">
            <a:avLst/>
          </a:prstGeom>
        </p:spPr>
        <p:txBody>
          <a:bodyPr anchor="ctr"/>
          <a:lstStyle>
            <a:lvl1pPr algn="ctr" defTabSz="914400" rtl="0" eaLnBrk="1" latinLnBrk="0" hangingPunct="1">
              <a:lnSpc>
                <a:spcPct val="90000"/>
              </a:lnSpc>
              <a:spcBef>
                <a:spcPct val="0"/>
              </a:spcBef>
              <a:buNone/>
              <a:defRPr sz="3600" b="1" i="0" kern="1200">
                <a:solidFill>
                  <a:srgbClr val="2CBDA8"/>
                </a:solidFill>
                <a:latin typeface="Franklin Gothic Book" panose="020B050302010202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Objectives</a:t>
            </a:r>
            <a:endParaRPr kumimoji="0" lang="en-US" sz="3600" b="1" i="0" u="none" strike="noStrike" kern="1200" cap="none" spc="0" normalizeH="0" baseline="0" noProof="0" dirty="0">
              <a:ln>
                <a:noFill/>
              </a:ln>
              <a:solidFill>
                <a:srgbClr val="2CBDA8"/>
              </a:solidFill>
              <a:effectLst/>
              <a:uLnTx/>
              <a:uFillTx/>
              <a:latin typeface="Franklin Gothic Book" panose="020B0503020102020204" pitchFamily="34" charset="0"/>
              <a:ea typeface="Verdana" panose="020B0604030504040204" pitchFamily="34" charset="0"/>
            </a:endParaRPr>
          </a:p>
        </p:txBody>
      </p:sp>
      <p:pic>
        <p:nvPicPr>
          <p:cNvPr id="3" name="Picture 3">
            <a:extLst>
              <a:ext uri="{FF2B5EF4-FFF2-40B4-BE49-F238E27FC236}">
                <a16:creationId xmlns:a16="http://schemas.microsoft.com/office/drawing/2014/main" id="{8C30F6AE-A04F-CBAB-5489-3208491004A4}"/>
              </a:ext>
            </a:extLst>
          </p:cNvPr>
          <p:cNvPicPr>
            <a:picLocks noChangeAspect="1"/>
          </p:cNvPicPr>
          <p:nvPr/>
        </p:nvPicPr>
        <p:blipFill>
          <a:blip r:embed="rId3"/>
          <a:srcRect/>
          <a:stretch>
            <a:fillRect/>
          </a:stretch>
        </p:blipFill>
        <p:spPr>
          <a:xfrm>
            <a:off x="10084590" y="233510"/>
            <a:ext cx="1751725" cy="1436415"/>
          </a:xfrm>
          <a:prstGeom prst="rect">
            <a:avLst/>
          </a:prstGeom>
        </p:spPr>
      </p:pic>
      <p:sp>
        <p:nvSpPr>
          <p:cNvPr id="5" name="Text Placeholder 2">
            <a:extLst>
              <a:ext uri="{FF2B5EF4-FFF2-40B4-BE49-F238E27FC236}">
                <a16:creationId xmlns:a16="http://schemas.microsoft.com/office/drawing/2014/main" id="{E95085CD-D11B-D6D7-FDA1-D047E41EF5FB}"/>
              </a:ext>
            </a:extLst>
          </p:cNvPr>
          <p:cNvSpPr txBox="1">
            <a:spLocks/>
          </p:cNvSpPr>
          <p:nvPr/>
        </p:nvSpPr>
        <p:spPr>
          <a:xfrm>
            <a:off x="638630" y="2023062"/>
            <a:ext cx="11239862" cy="31040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By the end of this session you will:</a:t>
            </a:r>
          </a:p>
          <a:p>
            <a:pPr marL="457200" indent="-457200">
              <a:lnSpc>
                <a:spcPct val="100000"/>
              </a:lnSpc>
            </a:pPr>
            <a:r>
              <a:rPr lang="en-US" dirty="0"/>
              <a:t>Understand 21</a:t>
            </a:r>
            <a:r>
              <a:rPr lang="en-US" baseline="30000" dirty="0"/>
              <a:t>st</a:t>
            </a:r>
            <a:r>
              <a:rPr lang="en-US" dirty="0"/>
              <a:t> CCLC Annual Performance Reporting (APR) requirements </a:t>
            </a:r>
          </a:p>
          <a:p>
            <a:pPr marL="457200" indent="-457200">
              <a:lnSpc>
                <a:spcPct val="100000"/>
              </a:lnSpc>
            </a:pPr>
            <a:r>
              <a:rPr lang="en-US" dirty="0"/>
              <a:t>Be confident with the 2024-2025 Data Submission Process </a:t>
            </a:r>
          </a:p>
          <a:p>
            <a:pPr marL="457200" indent="-457200">
              <a:lnSpc>
                <a:spcPct val="100000"/>
              </a:lnSpc>
            </a:pPr>
            <a:r>
              <a:rPr lang="en-US" dirty="0"/>
              <a:t>Know who to contact for support</a:t>
            </a:r>
          </a:p>
        </p:txBody>
      </p:sp>
    </p:spTree>
    <p:extLst>
      <p:ext uri="{BB962C8B-B14F-4D97-AF65-F5344CB8AC3E}">
        <p14:creationId xmlns:p14="http://schemas.microsoft.com/office/powerpoint/2010/main" val="3247498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D08F1-8021-B377-5711-F0B28857088F}"/>
              </a:ext>
            </a:extLst>
          </p:cNvPr>
          <p:cNvSpPr txBox="1">
            <a:spLocks/>
          </p:cNvSpPr>
          <p:nvPr/>
        </p:nvSpPr>
        <p:spPr>
          <a:xfrm>
            <a:off x="838200" y="365125"/>
            <a:ext cx="10515600" cy="1325563"/>
          </a:xfrm>
          <a:prstGeom prst="rect">
            <a:avLst/>
          </a:prstGeom>
        </p:spPr>
        <p:txBody>
          <a:bodyPr anchor="ctr"/>
          <a:lstStyle>
            <a:lvl1pPr algn="ctr" defTabSz="914400" rtl="0" eaLnBrk="1" latinLnBrk="0" hangingPunct="1">
              <a:lnSpc>
                <a:spcPct val="90000"/>
              </a:lnSpc>
              <a:spcBef>
                <a:spcPct val="0"/>
              </a:spcBef>
              <a:buNone/>
              <a:defRPr sz="3600" b="1" i="0" kern="1200">
                <a:solidFill>
                  <a:srgbClr val="2CBDA8"/>
                </a:solidFill>
                <a:latin typeface="Franklin Gothic Book" panose="020B050302010202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2CBDA8"/>
                </a:solidFill>
                <a:effectLst/>
                <a:uLnTx/>
                <a:uFillTx/>
                <a:latin typeface="Franklin Gothic Book" panose="020B0503020102020204" pitchFamily="34" charset="0"/>
                <a:ea typeface="Verdana" panose="020B0604030504040204" pitchFamily="34" charset="0"/>
              </a:rPr>
              <a:t>Quick Check in: How would you describe your </a:t>
            </a:r>
            <a:br>
              <a:rPr kumimoji="0" lang="en-US" sz="3600" b="1" i="0" u="none" strike="noStrike" kern="1200" cap="none" spc="0" normalizeH="0" baseline="0" noProof="0">
                <a:ln>
                  <a:noFill/>
                </a:ln>
                <a:solidFill>
                  <a:srgbClr val="2CBDA8"/>
                </a:solidFill>
                <a:effectLst/>
                <a:uLnTx/>
                <a:uFillTx/>
                <a:latin typeface="Franklin Gothic Book" panose="020B0503020102020204" pitchFamily="34" charset="0"/>
                <a:ea typeface="Verdana" panose="020B0604030504040204" pitchFamily="34" charset="0"/>
              </a:rPr>
            </a:br>
            <a:r>
              <a:rPr kumimoji="0" lang="en-US" sz="3600" b="1" i="0" u="none" strike="noStrike" kern="1200" cap="none" spc="0" normalizeH="0" baseline="0" noProof="0">
                <a:ln>
                  <a:noFill/>
                </a:ln>
                <a:solidFill>
                  <a:srgbClr val="2CBDA8"/>
                </a:solidFill>
                <a:effectLst/>
                <a:uLnTx/>
                <a:uFillTx/>
                <a:latin typeface="Franklin Gothic Book" panose="020B0503020102020204" pitchFamily="34" charset="0"/>
                <a:ea typeface="Verdana" panose="020B0604030504040204" pitchFamily="34" charset="0"/>
              </a:rPr>
              <a:t>comfort level with APR at this very moment?</a:t>
            </a:r>
            <a:endParaRPr kumimoji="0" lang="en-US" sz="3600" b="1" i="0" u="none" strike="noStrike" kern="1200" cap="none" spc="0" normalizeH="0" baseline="0" noProof="0" dirty="0">
              <a:ln>
                <a:noFill/>
              </a:ln>
              <a:solidFill>
                <a:srgbClr val="2CBDA8"/>
              </a:solidFill>
              <a:effectLst/>
              <a:uLnTx/>
              <a:uFillTx/>
              <a:latin typeface="Franklin Gothic Book" panose="020B0503020102020204" pitchFamily="34" charset="0"/>
              <a:ea typeface="Verdana" panose="020B0604030504040204" pitchFamily="34" charset="0"/>
            </a:endParaRPr>
          </a:p>
        </p:txBody>
      </p:sp>
      <p:sp>
        <p:nvSpPr>
          <p:cNvPr id="3" name="Text Placeholder 2">
            <a:extLst>
              <a:ext uri="{FF2B5EF4-FFF2-40B4-BE49-F238E27FC236}">
                <a16:creationId xmlns:a16="http://schemas.microsoft.com/office/drawing/2014/main" id="{D5735260-4804-8123-5684-B18CD052C210}"/>
              </a:ext>
            </a:extLst>
          </p:cNvPr>
          <p:cNvSpPr txBox="1">
            <a:spLocks/>
          </p:cNvSpPr>
          <p:nvPr/>
        </p:nvSpPr>
        <p:spPr>
          <a:xfrm>
            <a:off x="838200" y="2047949"/>
            <a:ext cx="10515600" cy="41021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2">
                    <a:lumMod val="75000"/>
                  </a:schemeClr>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srgbClr val="101112"/>
                </a:solidFill>
                <a:effectLst/>
                <a:uLnTx/>
                <a:uFillTx/>
                <a:latin typeface="Franklin Gothic Book" panose="020B0503020102020204" pitchFamily="34" charset="0"/>
                <a:ea typeface="+mn-ea"/>
                <a:cs typeface="+mn-cs"/>
              </a:rPr>
              <a:t>I am an APR Expert! I could lead this webinar </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srgbClr val="101112"/>
                </a:solidFill>
                <a:effectLst/>
                <a:uLnTx/>
                <a:uFillTx/>
                <a:latin typeface="Franklin Gothic Book" panose="020B0503020102020204" pitchFamily="34" charset="0"/>
                <a:ea typeface="+mn-ea"/>
                <a:cs typeface="+mn-cs"/>
              </a:rPr>
              <a:t>I am familiar with APR and I am comfortable with the data submission process</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srgbClr val="101112"/>
                </a:solidFill>
                <a:effectLst/>
                <a:uLnTx/>
                <a:uFillTx/>
                <a:latin typeface="Franklin Gothic Book" panose="020B0503020102020204" pitchFamily="34" charset="0"/>
                <a:ea typeface="+mn-ea"/>
                <a:cs typeface="+mn-cs"/>
              </a:rPr>
              <a:t>I am somewhat comfortable with APR but this webinar will help me remember what I need to do </a:t>
            </a:r>
          </a:p>
          <a:p>
            <a:pPr marL="514350" marR="0" lvl="0" indent="-514350" algn="l" defTabSz="914400" rtl="0" eaLnBrk="1" fontAlgn="auto" latinLnBrk="0" hangingPunct="1">
              <a:lnSpc>
                <a:spcPct val="9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srgbClr val="101112"/>
                </a:solidFill>
                <a:effectLst/>
                <a:uLnTx/>
                <a:uFillTx/>
                <a:latin typeface="Franklin Gothic Book" panose="020B0503020102020204" pitchFamily="34" charset="0"/>
                <a:ea typeface="+mn-ea"/>
                <a:cs typeface="+mn-cs"/>
              </a:rPr>
              <a:t>I am not comfortable with APR and I hope this webinar will help me understand what I am supposed to collect and how to submit data </a:t>
            </a:r>
          </a:p>
        </p:txBody>
      </p:sp>
    </p:spTree>
    <p:extLst>
      <p:ext uri="{BB962C8B-B14F-4D97-AF65-F5344CB8AC3E}">
        <p14:creationId xmlns:p14="http://schemas.microsoft.com/office/powerpoint/2010/main" val="4129827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93A5AE0-5D6B-1346-A325-E5304001A779}"/>
              </a:ext>
            </a:extLst>
          </p:cNvPr>
          <p:cNvPicPr>
            <a:picLocks noChangeAspect="1"/>
          </p:cNvPicPr>
          <p:nvPr/>
        </p:nvPicPr>
        <p:blipFill>
          <a:blip r:embed="rId3"/>
          <a:srcRect/>
          <a:stretch>
            <a:fillRect/>
          </a:stretch>
        </p:blipFill>
        <p:spPr>
          <a:xfrm>
            <a:off x="9605555" y="138136"/>
            <a:ext cx="2195761" cy="2195761"/>
          </a:xfrm>
          <a:prstGeom prst="rect">
            <a:avLst/>
          </a:prstGeom>
        </p:spPr>
      </p:pic>
      <p:sp>
        <p:nvSpPr>
          <p:cNvPr id="3" name="Title 1">
            <a:extLst>
              <a:ext uri="{FF2B5EF4-FFF2-40B4-BE49-F238E27FC236}">
                <a16:creationId xmlns:a16="http://schemas.microsoft.com/office/drawing/2014/main" id="{0D80B44F-D86E-01EA-8642-B137A053E0D0}"/>
              </a:ext>
            </a:extLst>
          </p:cNvPr>
          <p:cNvSpPr txBox="1">
            <a:spLocks/>
          </p:cNvSpPr>
          <p:nvPr/>
        </p:nvSpPr>
        <p:spPr>
          <a:xfrm>
            <a:off x="664616" y="303590"/>
            <a:ext cx="10515600" cy="1325563"/>
          </a:xfrm>
          <a:prstGeom prst="rect">
            <a:avLst/>
          </a:prstGeom>
        </p:spPr>
        <p:txBody>
          <a:bodyPr anchor="ctr"/>
          <a:lstStyle>
            <a:lvl1pPr algn="ctr" defTabSz="914400" rtl="0" eaLnBrk="1" latinLnBrk="0" hangingPunct="1">
              <a:lnSpc>
                <a:spcPct val="90000"/>
              </a:lnSpc>
              <a:spcBef>
                <a:spcPct val="0"/>
              </a:spcBef>
              <a:buNone/>
              <a:defRPr sz="3600" b="1" i="0" kern="1200">
                <a:solidFill>
                  <a:srgbClr val="2CBDA8"/>
                </a:solidFill>
                <a:latin typeface="Franklin Gothic Book" panose="020B050302010202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CBDA8"/>
                </a:solidFill>
                <a:effectLst/>
                <a:uLnTx/>
                <a:uFillTx/>
                <a:latin typeface="Franklin Gothic Book" panose="020B0503020102020204" pitchFamily="34" charset="0"/>
                <a:ea typeface="Verdana" panose="020B0604030504040204" pitchFamily="34" charset="0"/>
              </a:rPr>
              <a:t>Purpose of APR</a:t>
            </a:r>
          </a:p>
        </p:txBody>
      </p:sp>
      <p:sp>
        <p:nvSpPr>
          <p:cNvPr id="5" name="Title 1">
            <a:extLst>
              <a:ext uri="{FF2B5EF4-FFF2-40B4-BE49-F238E27FC236}">
                <a16:creationId xmlns:a16="http://schemas.microsoft.com/office/drawing/2014/main" id="{E54B3954-A431-0F12-B1E8-C163B2772F0B}"/>
              </a:ext>
            </a:extLst>
          </p:cNvPr>
          <p:cNvSpPr txBox="1">
            <a:spLocks/>
          </p:cNvSpPr>
          <p:nvPr/>
        </p:nvSpPr>
        <p:spPr>
          <a:xfrm>
            <a:off x="0" y="1879769"/>
            <a:ext cx="5447410" cy="329745"/>
          </a:xfrm>
          <a:prstGeom prst="rect">
            <a:avLst/>
          </a:prstGeom>
        </p:spPr>
        <p:txBody>
          <a:bodyPr anchor="ctr"/>
          <a:lstStyle>
            <a:lvl1pPr algn="ctr" defTabSz="914400" rtl="0" eaLnBrk="1" latinLnBrk="0" hangingPunct="1">
              <a:lnSpc>
                <a:spcPct val="90000"/>
              </a:lnSpc>
              <a:spcBef>
                <a:spcPct val="0"/>
              </a:spcBef>
              <a:buNone/>
              <a:defRPr sz="3600" b="1" i="0" kern="1200">
                <a:solidFill>
                  <a:srgbClr val="2CBDA8"/>
                </a:solidFill>
                <a:latin typeface="Franklin Gothic Book" panose="020B050302010202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CBDA8"/>
                </a:solidFill>
                <a:effectLst/>
                <a:uLnTx/>
                <a:uFillTx/>
                <a:latin typeface="Franklin Gothic Book" panose="020B0503020102020204" pitchFamily="34" charset="0"/>
                <a:ea typeface="Verdana" panose="020B0604030504040204" pitchFamily="34" charset="0"/>
              </a:rPr>
              <a:t>For Arkansas 21st CCLC:</a:t>
            </a:r>
            <a:br>
              <a:rPr kumimoji="0" lang="en-US" sz="2800" b="1" i="0" u="none" strike="noStrike" kern="1200" cap="none" spc="0" normalizeH="0" baseline="0" noProof="0" dirty="0">
                <a:ln>
                  <a:noFill/>
                </a:ln>
                <a:solidFill>
                  <a:srgbClr val="2CBDA8"/>
                </a:solidFill>
                <a:effectLst/>
                <a:uLnTx/>
                <a:uFillTx/>
                <a:latin typeface="Franklin Gothic Book" panose="020B0503020102020204" pitchFamily="34" charset="0"/>
                <a:ea typeface="Verdana" panose="020B0604030504040204" pitchFamily="34" charset="0"/>
              </a:rPr>
            </a:br>
            <a:endParaRPr kumimoji="0" lang="en-US" sz="2800" b="1" i="0" u="none" strike="noStrike" kern="1200" cap="none" spc="0" normalizeH="0" baseline="0" noProof="0" dirty="0">
              <a:ln>
                <a:noFill/>
              </a:ln>
              <a:solidFill>
                <a:srgbClr val="2CBDA8"/>
              </a:solidFill>
              <a:effectLst/>
              <a:uLnTx/>
              <a:uFillTx/>
              <a:latin typeface="Franklin Gothic Book" panose="020B0503020102020204" pitchFamily="34" charset="0"/>
              <a:ea typeface="Verdana" panose="020B0604030504040204" pitchFamily="34" charset="0"/>
            </a:endParaRPr>
          </a:p>
        </p:txBody>
      </p:sp>
      <p:sp>
        <p:nvSpPr>
          <p:cNvPr id="6" name="Text Placeholder 3">
            <a:extLst>
              <a:ext uri="{FF2B5EF4-FFF2-40B4-BE49-F238E27FC236}">
                <a16:creationId xmlns:a16="http://schemas.microsoft.com/office/drawing/2014/main" id="{B480F4A3-BBEA-3047-49E9-7FDC0CD6F174}"/>
              </a:ext>
            </a:extLst>
          </p:cNvPr>
          <p:cNvSpPr txBox="1">
            <a:spLocks/>
          </p:cNvSpPr>
          <p:nvPr/>
        </p:nvSpPr>
        <p:spPr>
          <a:xfrm>
            <a:off x="664616" y="2244961"/>
            <a:ext cx="8845143" cy="551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01112"/>
                </a:solidFill>
                <a:effectLst/>
                <a:uLnTx/>
                <a:uFillTx/>
                <a:latin typeface="Franklin Gothic Book" panose="020B0503020102020204" pitchFamily="34" charset="0"/>
                <a:ea typeface="+mn-ea"/>
                <a:cs typeface="+mn-cs"/>
              </a:rPr>
              <a:t>Demonstrate the value of 21</a:t>
            </a:r>
            <a:r>
              <a:rPr kumimoji="0" lang="en-US" sz="2000" b="0" i="0" u="none" strike="noStrike" kern="1200" cap="none" spc="0" normalizeH="0" baseline="30000" noProof="0" dirty="0">
                <a:ln>
                  <a:noFill/>
                </a:ln>
                <a:solidFill>
                  <a:srgbClr val="101112"/>
                </a:solidFill>
                <a:effectLst/>
                <a:uLnTx/>
                <a:uFillTx/>
                <a:latin typeface="Franklin Gothic Book" panose="020B0503020102020204" pitchFamily="34" charset="0"/>
                <a:ea typeface="+mn-ea"/>
                <a:cs typeface="+mn-cs"/>
              </a:rPr>
              <a:t>st</a:t>
            </a:r>
            <a:r>
              <a:rPr kumimoji="0" lang="en-US" sz="2000" b="0" i="0" u="none" strike="noStrike" kern="1200" cap="none" spc="0" normalizeH="0" baseline="0" noProof="0" dirty="0">
                <a:ln>
                  <a:noFill/>
                </a:ln>
                <a:solidFill>
                  <a:srgbClr val="101112"/>
                </a:solidFill>
                <a:effectLst/>
                <a:uLnTx/>
                <a:uFillTx/>
                <a:latin typeface="Franklin Gothic Book" panose="020B0503020102020204" pitchFamily="34" charset="0"/>
                <a:ea typeface="+mn-ea"/>
                <a:cs typeface="+mn-cs"/>
              </a:rPr>
              <a:t> CCLC programs to Congress in order to encourage continued funding. </a:t>
            </a:r>
          </a:p>
          <a:p>
            <a:pPr marL="74295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01112"/>
                </a:solidFill>
                <a:effectLst/>
                <a:uLnTx/>
                <a:uFillTx/>
                <a:latin typeface="Franklin Gothic Book" panose="020B0503020102020204" pitchFamily="34" charset="0"/>
                <a:ea typeface="+mn-ea"/>
                <a:cs typeface="+mn-cs"/>
              </a:rPr>
              <a:t>Summarize the operational elements of programs, student population served, and the extent to which students improved in mathematics and English Language Arts (ELA). </a:t>
            </a:r>
          </a:p>
        </p:txBody>
      </p:sp>
      <p:sp>
        <p:nvSpPr>
          <p:cNvPr id="7" name="Text Placeholder 5">
            <a:extLst>
              <a:ext uri="{FF2B5EF4-FFF2-40B4-BE49-F238E27FC236}">
                <a16:creationId xmlns:a16="http://schemas.microsoft.com/office/drawing/2014/main" id="{20F7EFB5-0901-169A-71A5-FB0793AE0DC8}"/>
              </a:ext>
            </a:extLst>
          </p:cNvPr>
          <p:cNvSpPr txBox="1">
            <a:spLocks/>
          </p:cNvSpPr>
          <p:nvPr/>
        </p:nvSpPr>
        <p:spPr>
          <a:xfrm>
            <a:off x="900765" y="3991114"/>
            <a:ext cx="4260850" cy="3418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2CBDA8"/>
                </a:solidFill>
                <a:effectLst/>
                <a:uLnTx/>
                <a:uFillTx/>
                <a:latin typeface="Franklin Gothic Book" panose="020B0503020102020204" pitchFamily="34" charset="0"/>
                <a:ea typeface="+mn-ea"/>
                <a:cs typeface="+mn-cs"/>
              </a:rPr>
              <a:t>For Your Site: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01112"/>
              </a:solidFill>
              <a:effectLst/>
              <a:uLnTx/>
              <a:uFillTx/>
              <a:latin typeface="Franklin Gothic Book" panose="020B0503020102020204" pitchFamily="34" charset="0"/>
              <a:ea typeface="+mn-ea"/>
              <a:cs typeface="+mn-cs"/>
            </a:endParaRPr>
          </a:p>
        </p:txBody>
      </p:sp>
      <p:sp>
        <p:nvSpPr>
          <p:cNvPr id="8" name="Text Placeholder 6">
            <a:extLst>
              <a:ext uri="{FF2B5EF4-FFF2-40B4-BE49-F238E27FC236}">
                <a16:creationId xmlns:a16="http://schemas.microsoft.com/office/drawing/2014/main" id="{F0335DBB-5A42-F018-7705-8AD66A63484B}"/>
              </a:ext>
            </a:extLst>
          </p:cNvPr>
          <p:cNvSpPr txBox="1">
            <a:spLocks/>
          </p:cNvSpPr>
          <p:nvPr/>
        </p:nvSpPr>
        <p:spPr>
          <a:xfrm>
            <a:off x="664616" y="4524104"/>
            <a:ext cx="9397442" cy="695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01112"/>
                </a:solidFill>
                <a:effectLst/>
                <a:uLnTx/>
                <a:uFillTx/>
                <a:latin typeface="Franklin Gothic Book" panose="020B0503020102020204" pitchFamily="34" charset="0"/>
                <a:ea typeface="+mn-ea"/>
                <a:cs typeface="+mn-cs"/>
              </a:rPr>
              <a:t>Demonstrate the value your program provides for the schools you serve</a:t>
            </a:r>
          </a:p>
          <a:p>
            <a:pPr marL="74295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01112"/>
                </a:solidFill>
                <a:effectLst/>
                <a:uLnTx/>
                <a:uFillTx/>
                <a:latin typeface="Franklin Gothic Book" panose="020B0503020102020204" pitchFamily="34" charset="0"/>
                <a:ea typeface="+mn-ea"/>
                <a:cs typeface="+mn-cs"/>
              </a:rPr>
              <a:t>Examine the impact your program is making on the communities you serve </a:t>
            </a:r>
          </a:p>
        </p:txBody>
      </p:sp>
      <p:sp>
        <p:nvSpPr>
          <p:cNvPr id="9" name="TextBox 8">
            <a:extLst>
              <a:ext uri="{FF2B5EF4-FFF2-40B4-BE49-F238E27FC236}">
                <a16:creationId xmlns:a16="http://schemas.microsoft.com/office/drawing/2014/main" id="{EC4770D7-4B51-10E0-4794-0D50193081F7}"/>
              </a:ext>
            </a:extLst>
          </p:cNvPr>
          <p:cNvSpPr txBox="1"/>
          <p:nvPr/>
        </p:nvSpPr>
        <p:spPr>
          <a:xfrm>
            <a:off x="664616" y="5621038"/>
            <a:ext cx="11136700" cy="400110"/>
          </a:xfrm>
          <a:prstGeom prst="rect">
            <a:avLst/>
          </a:prstGeom>
          <a:solidFill>
            <a:srgbClr val="2CBDA8"/>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ctr">
              <a:defRPr/>
            </a:pPr>
            <a:r>
              <a:rPr lang="en-US" sz="2000" b="1" dirty="0">
                <a:solidFill>
                  <a:srgbClr val="FFFFFF"/>
                </a:solidFill>
                <a:latin typeface="Franklin Gothic Book" panose="020B0503020102020204"/>
              </a:rPr>
              <a:t>APR Sustains Grant Funding for 21</a:t>
            </a:r>
            <a:r>
              <a:rPr lang="en-US" sz="2000" b="1" baseline="30000" dirty="0">
                <a:solidFill>
                  <a:srgbClr val="FFFFFF"/>
                </a:solidFill>
                <a:latin typeface="Franklin Gothic Book" panose="020B0503020102020204"/>
              </a:rPr>
              <a:t>st</a:t>
            </a:r>
            <a:r>
              <a:rPr lang="en-US" sz="2000" b="1" dirty="0">
                <a:solidFill>
                  <a:srgbClr val="FFFFFF"/>
                </a:solidFill>
                <a:latin typeface="Franklin Gothic Book" panose="020B0503020102020204"/>
              </a:rPr>
              <a:t> CCLC Programs in Arkansas</a:t>
            </a:r>
          </a:p>
        </p:txBody>
      </p:sp>
    </p:spTree>
    <p:extLst>
      <p:ext uri="{BB962C8B-B14F-4D97-AF65-F5344CB8AC3E}">
        <p14:creationId xmlns:p14="http://schemas.microsoft.com/office/powerpoint/2010/main" val="3139244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8D4DE-A39B-0A84-3C10-F70F6E428D6D}"/>
              </a:ext>
            </a:extLst>
          </p:cNvPr>
          <p:cNvSpPr txBox="1">
            <a:spLocks noGrp="1"/>
          </p:cNvSpPr>
          <p:nvPr>
            <p:ph type="title"/>
          </p:nvPr>
        </p:nvSpPr>
        <p:spPr>
          <a:xfrm>
            <a:off x="285307" y="109943"/>
            <a:ext cx="10515600" cy="1325563"/>
          </a:xfrm>
          <a:prstGeom prst="rect">
            <a:avLst/>
          </a:prstGeom>
        </p:spPr>
        <p:txBody>
          <a:bodyPr anchor="ctr"/>
          <a:lstStyle>
            <a:lvl1pPr algn="ctr" defTabSz="914400" rtl="0" eaLnBrk="1" latinLnBrk="0" hangingPunct="1">
              <a:lnSpc>
                <a:spcPct val="90000"/>
              </a:lnSpc>
              <a:spcBef>
                <a:spcPct val="0"/>
              </a:spcBef>
              <a:buNone/>
              <a:defRPr sz="3600" b="1" i="0" kern="1200">
                <a:solidFill>
                  <a:srgbClr val="2CBDA8"/>
                </a:solidFill>
                <a:latin typeface="Franklin Gothic Book" panose="020B050302010202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CBDA8"/>
                </a:solidFill>
                <a:effectLst/>
                <a:uLnTx/>
                <a:uFillTx/>
                <a:latin typeface="Franklin Gothic Book" panose="020B0503020102020204" pitchFamily="34" charset="0"/>
                <a:ea typeface="Verdana" panose="020B0604030504040204" pitchFamily="34" charset="0"/>
              </a:rPr>
              <a:t>Types of Data Collected for APR</a:t>
            </a:r>
          </a:p>
        </p:txBody>
      </p:sp>
      <p:graphicFrame>
        <p:nvGraphicFramePr>
          <p:cNvPr id="6" name="Table 5">
            <a:extLst>
              <a:ext uri="{FF2B5EF4-FFF2-40B4-BE49-F238E27FC236}">
                <a16:creationId xmlns:a16="http://schemas.microsoft.com/office/drawing/2014/main" id="{CC2F20A2-8783-0508-EC5A-4BC9CBA5F8CE}"/>
              </a:ext>
            </a:extLst>
          </p:cNvPr>
          <p:cNvGraphicFramePr>
            <a:graphicFrameLocks noGrp="1"/>
          </p:cNvGraphicFramePr>
          <p:nvPr>
            <p:extLst>
              <p:ext uri="{D42A27DB-BD31-4B8C-83A1-F6EECF244321}">
                <p14:modId xmlns:p14="http://schemas.microsoft.com/office/powerpoint/2010/main" val="189353138"/>
              </p:ext>
            </p:extLst>
          </p:nvPr>
        </p:nvGraphicFramePr>
        <p:xfrm>
          <a:off x="2267347" y="1572910"/>
          <a:ext cx="6749548" cy="1747520"/>
        </p:xfrm>
        <a:graphic>
          <a:graphicData uri="http://schemas.openxmlformats.org/drawingml/2006/table">
            <a:tbl>
              <a:tblPr firstRow="1" bandRow="1">
                <a:tableStyleId>{5C22544A-7EE6-4342-B048-85BDC9FD1C3A}</a:tableStyleId>
              </a:tblPr>
              <a:tblGrid>
                <a:gridCol w="2983496">
                  <a:extLst>
                    <a:ext uri="{9D8B030D-6E8A-4147-A177-3AD203B41FA5}">
                      <a16:colId xmlns:a16="http://schemas.microsoft.com/office/drawing/2014/main" val="3473893940"/>
                    </a:ext>
                  </a:extLst>
                </a:gridCol>
                <a:gridCol w="3766052">
                  <a:extLst>
                    <a:ext uri="{9D8B030D-6E8A-4147-A177-3AD203B41FA5}">
                      <a16:colId xmlns:a16="http://schemas.microsoft.com/office/drawing/2014/main" val="110277368"/>
                    </a:ext>
                  </a:extLst>
                </a:gridCol>
              </a:tblGrid>
              <a:tr h="256811">
                <a:tc>
                  <a:txBody>
                    <a:bodyPr/>
                    <a:lstStyle/>
                    <a:p>
                      <a:pPr algn="ctr"/>
                      <a:r>
                        <a:rPr lang="en-US" dirty="0">
                          <a:latin typeface="Franklin Gothic Book" panose="020B0503020102020204" pitchFamily="34" charset="0"/>
                        </a:rPr>
                        <a:t>Student Level Data</a:t>
                      </a:r>
                    </a:p>
                  </a:txBody>
                  <a:tcPr/>
                </a:tc>
                <a:tc>
                  <a:txBody>
                    <a:bodyPr/>
                    <a:lstStyle/>
                    <a:p>
                      <a:pPr algn="ctr"/>
                      <a:r>
                        <a:rPr lang="en-US" dirty="0">
                          <a:latin typeface="Franklin Gothic Book" panose="020B0503020102020204" pitchFamily="34" charset="0"/>
                        </a:rPr>
                        <a:t>System</a:t>
                      </a:r>
                    </a:p>
                  </a:txBody>
                  <a:tcPr/>
                </a:tc>
                <a:extLst>
                  <a:ext uri="{0D108BD9-81ED-4DB2-BD59-A6C34878D82A}">
                    <a16:rowId xmlns:a16="http://schemas.microsoft.com/office/drawing/2014/main" val="2378767084"/>
                  </a:ext>
                </a:extLst>
              </a:tr>
              <a:tr h="370840">
                <a:tc>
                  <a:txBody>
                    <a:bodyPr/>
                    <a:lstStyle/>
                    <a:p>
                      <a:pPr algn="ctr"/>
                      <a:r>
                        <a:rPr lang="en-US" dirty="0">
                          <a:latin typeface="Franklin Gothic Book" panose="020B0503020102020204" pitchFamily="34" charset="0"/>
                        </a:rPr>
                        <a:t>Student Attendance</a:t>
                      </a:r>
                    </a:p>
                  </a:txBody>
                  <a:tcPr/>
                </a:tc>
                <a:tc>
                  <a:txBody>
                    <a:bodyPr/>
                    <a:lstStyle/>
                    <a:p>
                      <a:pPr algn="ctr"/>
                      <a:r>
                        <a:rPr lang="en-US" dirty="0">
                          <a:latin typeface="Franklin Gothic Book" panose="020B0503020102020204" pitchFamily="34" charset="0"/>
                        </a:rPr>
                        <a:t>Cayen</a:t>
                      </a:r>
                    </a:p>
                  </a:txBody>
                  <a:tcPr/>
                </a:tc>
                <a:extLst>
                  <a:ext uri="{0D108BD9-81ED-4DB2-BD59-A6C34878D82A}">
                    <a16:rowId xmlns:a16="http://schemas.microsoft.com/office/drawing/2014/main" val="1955804260"/>
                  </a:ext>
                </a:extLst>
              </a:tr>
              <a:tr h="370840">
                <a:tc>
                  <a:txBody>
                    <a:bodyPr/>
                    <a:lstStyle/>
                    <a:p>
                      <a:pPr algn="ctr"/>
                      <a:r>
                        <a:rPr lang="en-US" dirty="0">
                          <a:latin typeface="Franklin Gothic Book" panose="020B0503020102020204" pitchFamily="34" charset="0"/>
                        </a:rPr>
                        <a:t>Demographics</a:t>
                      </a:r>
                    </a:p>
                  </a:txBody>
                  <a:tcPr/>
                </a:tc>
                <a:tc>
                  <a:txBody>
                    <a:bodyPr/>
                    <a:lstStyle/>
                    <a:p>
                      <a:pPr algn="ctr"/>
                      <a:r>
                        <a:rPr lang="en-US" dirty="0">
                          <a:latin typeface="Franklin Gothic Book" panose="020B0503020102020204" pitchFamily="34" charset="0"/>
                        </a:rPr>
                        <a:t>Cayen</a:t>
                      </a:r>
                    </a:p>
                  </a:txBody>
                  <a:tcPr/>
                </a:tc>
                <a:extLst>
                  <a:ext uri="{0D108BD9-81ED-4DB2-BD59-A6C34878D82A}">
                    <a16:rowId xmlns:a16="http://schemas.microsoft.com/office/drawing/2014/main" val="2014181349"/>
                  </a:ext>
                </a:extLst>
              </a:tr>
              <a:tr h="370840">
                <a:tc>
                  <a:txBody>
                    <a:bodyPr/>
                    <a:lstStyle/>
                    <a:p>
                      <a:pPr algn="ctr"/>
                      <a:r>
                        <a:rPr lang="en-US" dirty="0">
                          <a:latin typeface="Franklin Gothic Book" panose="020B0503020102020204" pitchFamily="34" charset="0"/>
                        </a:rPr>
                        <a:t>Teacher Engagement Report (GPRA outcome)</a:t>
                      </a:r>
                    </a:p>
                  </a:txBody>
                  <a:tcPr/>
                </a:tc>
                <a:tc>
                  <a:txBody>
                    <a:bodyPr/>
                    <a:lstStyle/>
                    <a:p>
                      <a:pPr algn="ctr"/>
                      <a:r>
                        <a:rPr lang="en-US" dirty="0">
                          <a:latin typeface="Franklin Gothic Book" panose="020B0503020102020204" pitchFamily="34" charset="0"/>
                        </a:rPr>
                        <a:t>Cayen</a:t>
                      </a:r>
                    </a:p>
                  </a:txBody>
                  <a:tcPr/>
                </a:tc>
                <a:extLst>
                  <a:ext uri="{0D108BD9-81ED-4DB2-BD59-A6C34878D82A}">
                    <a16:rowId xmlns:a16="http://schemas.microsoft.com/office/drawing/2014/main" val="1806009915"/>
                  </a:ext>
                </a:extLst>
              </a:tr>
            </a:tbl>
          </a:graphicData>
        </a:graphic>
      </p:graphicFrame>
      <p:graphicFrame>
        <p:nvGraphicFramePr>
          <p:cNvPr id="7" name="Table 6">
            <a:extLst>
              <a:ext uri="{FF2B5EF4-FFF2-40B4-BE49-F238E27FC236}">
                <a16:creationId xmlns:a16="http://schemas.microsoft.com/office/drawing/2014/main" id="{840137DB-C6C4-9DFC-2D63-E06C5ACD2A8E}"/>
              </a:ext>
            </a:extLst>
          </p:cNvPr>
          <p:cNvGraphicFramePr>
            <a:graphicFrameLocks noGrp="1"/>
          </p:cNvGraphicFramePr>
          <p:nvPr>
            <p:extLst>
              <p:ext uri="{D42A27DB-BD31-4B8C-83A1-F6EECF244321}">
                <p14:modId xmlns:p14="http://schemas.microsoft.com/office/powerpoint/2010/main" val="1176739776"/>
              </p:ext>
            </p:extLst>
          </p:nvPr>
        </p:nvGraphicFramePr>
        <p:xfrm>
          <a:off x="2267347" y="3738431"/>
          <a:ext cx="6753932" cy="1669648"/>
        </p:xfrm>
        <a:graphic>
          <a:graphicData uri="http://schemas.openxmlformats.org/drawingml/2006/table">
            <a:tbl>
              <a:tblPr firstRow="1" bandRow="1">
                <a:tableStyleId>{5C22544A-7EE6-4342-B048-85BDC9FD1C3A}</a:tableStyleId>
              </a:tblPr>
              <a:tblGrid>
                <a:gridCol w="2992263">
                  <a:extLst>
                    <a:ext uri="{9D8B030D-6E8A-4147-A177-3AD203B41FA5}">
                      <a16:colId xmlns:a16="http://schemas.microsoft.com/office/drawing/2014/main" val="1499589270"/>
                    </a:ext>
                  </a:extLst>
                </a:gridCol>
                <a:gridCol w="3761669">
                  <a:extLst>
                    <a:ext uri="{9D8B030D-6E8A-4147-A177-3AD203B41FA5}">
                      <a16:colId xmlns:a16="http://schemas.microsoft.com/office/drawing/2014/main" val="4116540280"/>
                    </a:ext>
                  </a:extLst>
                </a:gridCol>
              </a:tblGrid>
              <a:tr h="168342">
                <a:tc>
                  <a:txBody>
                    <a:bodyPr/>
                    <a:lstStyle/>
                    <a:p>
                      <a:pPr algn="ctr"/>
                      <a:r>
                        <a:rPr lang="en-US" dirty="0">
                          <a:latin typeface="Franklin Gothic Book" panose="020B0503020102020204" pitchFamily="34" charset="0"/>
                        </a:rPr>
                        <a:t>Program Level Data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Franklin Gothic Book" panose="020B0503020102020204" pitchFamily="34" charset="0"/>
                        </a:rPr>
                        <a:t>System</a:t>
                      </a:r>
                    </a:p>
                  </a:txBody>
                  <a:tcPr/>
                </a:tc>
                <a:extLst>
                  <a:ext uri="{0D108BD9-81ED-4DB2-BD59-A6C34878D82A}">
                    <a16:rowId xmlns:a16="http://schemas.microsoft.com/office/drawing/2014/main" val="1631265364"/>
                  </a:ext>
                </a:extLst>
              </a:tr>
              <a:tr h="383634">
                <a:tc>
                  <a:txBody>
                    <a:bodyPr/>
                    <a:lstStyle/>
                    <a:p>
                      <a:pPr algn="ctr"/>
                      <a:r>
                        <a:rPr lang="en-US" dirty="0">
                          <a:latin typeface="Franklin Gothic Book" panose="020B0503020102020204" pitchFamily="34" charset="0"/>
                        </a:rPr>
                        <a:t>Activities</a:t>
                      </a:r>
                    </a:p>
                  </a:txBody>
                  <a:tcPr/>
                </a:tc>
                <a:tc>
                  <a:txBody>
                    <a:bodyPr/>
                    <a:lstStyle/>
                    <a:p>
                      <a:pPr algn="ctr"/>
                      <a:r>
                        <a:rPr lang="en-US" dirty="0">
                          <a:latin typeface="Franklin Gothic Book" panose="020B0503020102020204" pitchFamily="34" charset="0"/>
                        </a:rPr>
                        <a:t>Cayen</a:t>
                      </a:r>
                    </a:p>
                  </a:txBody>
                  <a:tcPr/>
                </a:tc>
                <a:extLst>
                  <a:ext uri="{0D108BD9-81ED-4DB2-BD59-A6C34878D82A}">
                    <a16:rowId xmlns:a16="http://schemas.microsoft.com/office/drawing/2014/main" val="1971461080"/>
                  </a:ext>
                </a:extLst>
              </a:tr>
              <a:tr h="383634">
                <a:tc>
                  <a:txBody>
                    <a:bodyPr/>
                    <a:lstStyle/>
                    <a:p>
                      <a:pPr algn="ctr"/>
                      <a:r>
                        <a:rPr lang="en-US" dirty="0">
                          <a:latin typeface="Franklin Gothic Book" panose="020B0503020102020204" pitchFamily="34" charset="0"/>
                        </a:rPr>
                        <a:t>Families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Franklin Gothic Book" panose="020B0503020102020204" pitchFamily="34" charset="0"/>
                        </a:rPr>
                        <a:t>Cayen</a:t>
                      </a:r>
                    </a:p>
                  </a:txBody>
                  <a:tcPr/>
                </a:tc>
                <a:extLst>
                  <a:ext uri="{0D108BD9-81ED-4DB2-BD59-A6C34878D82A}">
                    <a16:rowId xmlns:a16="http://schemas.microsoft.com/office/drawing/2014/main" val="1672199333"/>
                  </a:ext>
                </a:extLst>
              </a:tr>
              <a:tr h="536620">
                <a:tc>
                  <a:txBody>
                    <a:bodyPr/>
                    <a:lstStyle/>
                    <a:p>
                      <a:pPr algn="ctr"/>
                      <a:r>
                        <a:rPr lang="en-US" dirty="0">
                          <a:latin typeface="Franklin Gothic Book" panose="020B0503020102020204" pitchFamily="34" charset="0"/>
                        </a:rPr>
                        <a:t>Staffing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Franklin Gothic Book" panose="020B0503020102020204" pitchFamily="34" charset="0"/>
                        </a:rPr>
                        <a:t>Cayen</a:t>
                      </a:r>
                    </a:p>
                  </a:txBody>
                  <a:tcPr/>
                </a:tc>
                <a:extLst>
                  <a:ext uri="{0D108BD9-81ED-4DB2-BD59-A6C34878D82A}">
                    <a16:rowId xmlns:a16="http://schemas.microsoft.com/office/drawing/2014/main" val="542450905"/>
                  </a:ext>
                </a:extLst>
              </a:tr>
            </a:tbl>
          </a:graphicData>
        </a:graphic>
      </p:graphicFrame>
      <p:pic>
        <p:nvPicPr>
          <p:cNvPr id="8" name="Picture 4">
            <a:extLst>
              <a:ext uri="{FF2B5EF4-FFF2-40B4-BE49-F238E27FC236}">
                <a16:creationId xmlns:a16="http://schemas.microsoft.com/office/drawing/2014/main" id="{7F664E2D-4F3D-2B31-F87C-16C871C5FAF0}"/>
              </a:ext>
            </a:extLst>
          </p:cNvPr>
          <p:cNvPicPr>
            <a:picLocks noChangeAspect="1"/>
          </p:cNvPicPr>
          <p:nvPr/>
        </p:nvPicPr>
        <p:blipFill>
          <a:blip r:embed="rId3"/>
          <a:srcRect/>
          <a:stretch>
            <a:fillRect/>
          </a:stretch>
        </p:blipFill>
        <p:spPr>
          <a:xfrm>
            <a:off x="9978826" y="152950"/>
            <a:ext cx="1545350" cy="1919690"/>
          </a:xfrm>
          <a:prstGeom prst="rect">
            <a:avLst/>
          </a:prstGeom>
        </p:spPr>
      </p:pic>
    </p:spTree>
    <p:extLst>
      <p:ext uri="{BB962C8B-B14F-4D97-AF65-F5344CB8AC3E}">
        <p14:creationId xmlns:p14="http://schemas.microsoft.com/office/powerpoint/2010/main" val="2630888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65FA76-8039-2440-87F9-2FDD7284220A}"/>
              </a:ext>
            </a:extLst>
          </p:cNvPr>
          <p:cNvSpPr>
            <a:spLocks noGrp="1"/>
          </p:cNvSpPr>
          <p:nvPr>
            <p:ph type="ctrTitle"/>
          </p:nvPr>
        </p:nvSpPr>
        <p:spPr>
          <a:xfrm>
            <a:off x="4811601" y="1570832"/>
            <a:ext cx="7047024" cy="2387600"/>
          </a:xfrm>
        </p:spPr>
        <p:txBody>
          <a:bodyPr>
            <a:normAutofit/>
          </a:bodyPr>
          <a:lstStyle/>
          <a:p>
            <a:pPr>
              <a:lnSpc>
                <a:spcPts val="6200"/>
              </a:lnSpc>
            </a:pPr>
            <a:r>
              <a:rPr lang="en-US" b="0" dirty="0"/>
              <a:t>21</a:t>
            </a:r>
            <a:r>
              <a:rPr lang="en-US" b="0" baseline="30000" dirty="0"/>
              <a:t>st</a:t>
            </a:r>
            <a:r>
              <a:rPr lang="en-US" b="0" dirty="0"/>
              <a:t> CCLC</a:t>
            </a:r>
            <a:br>
              <a:rPr lang="en-US" b="0" dirty="0"/>
            </a:br>
            <a:r>
              <a:rPr lang="en-US" b="0" dirty="0"/>
              <a:t>Data Collection</a:t>
            </a:r>
          </a:p>
        </p:txBody>
      </p:sp>
      <p:sp>
        <p:nvSpPr>
          <p:cNvPr id="7" name="Subtitle 6">
            <a:extLst>
              <a:ext uri="{FF2B5EF4-FFF2-40B4-BE49-F238E27FC236}">
                <a16:creationId xmlns:a16="http://schemas.microsoft.com/office/drawing/2014/main" id="{5E21CDE1-DB83-BE4E-A920-64495B5EFD94}"/>
              </a:ext>
            </a:extLst>
          </p:cNvPr>
          <p:cNvSpPr>
            <a:spLocks noGrp="1"/>
          </p:cNvSpPr>
          <p:nvPr>
            <p:ph type="subTitle" idx="1"/>
          </p:nvPr>
        </p:nvSpPr>
        <p:spPr>
          <a:xfrm>
            <a:off x="4811601" y="3966283"/>
            <a:ext cx="6822936" cy="1655762"/>
          </a:xfrm>
        </p:spPr>
        <p:txBody>
          <a:bodyPr/>
          <a:lstStyle/>
          <a:p>
            <a:r>
              <a:rPr lang="en-US" dirty="0"/>
              <a:t>Ben Hinkle-Wszalek</a:t>
            </a:r>
          </a:p>
          <a:p>
            <a:r>
              <a:rPr lang="en-US" dirty="0"/>
              <a:t>09/19/2024</a:t>
            </a:r>
          </a:p>
        </p:txBody>
      </p:sp>
    </p:spTree>
    <p:extLst>
      <p:ext uri="{BB962C8B-B14F-4D97-AF65-F5344CB8AC3E}">
        <p14:creationId xmlns:p14="http://schemas.microsoft.com/office/powerpoint/2010/main" val="36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470ABFD-B528-5645-E459-E356E05A3545}"/>
              </a:ext>
            </a:extLst>
          </p:cNvPr>
          <p:cNvSpPr>
            <a:spLocks noGrp="1"/>
          </p:cNvSpPr>
          <p:nvPr>
            <p:ph type="title"/>
          </p:nvPr>
        </p:nvSpPr>
        <p:spPr/>
        <p:txBody>
          <a:bodyPr>
            <a:normAutofit fontScale="90000"/>
          </a:bodyPr>
          <a:lstStyle/>
          <a:p>
            <a:r>
              <a:rPr lang="en-US" b="0" dirty="0"/>
              <a:t>AS21 User Handbook</a:t>
            </a:r>
          </a:p>
        </p:txBody>
      </p:sp>
      <p:sp>
        <p:nvSpPr>
          <p:cNvPr id="3" name="Slide Number Placeholder 2">
            <a:extLst>
              <a:ext uri="{FF2B5EF4-FFF2-40B4-BE49-F238E27FC236}">
                <a16:creationId xmlns:a16="http://schemas.microsoft.com/office/drawing/2014/main" id="{FD6010EA-D167-433A-A45B-DC80CCBA4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7D14-8A9F-1141-8800-70BE957EA4AA}" type="slidenum">
              <a:rPr kumimoji="0" lang="en-US" sz="1200" b="0" i="0" u="none" strike="noStrike" kern="1200" cap="none" spc="0" normalizeH="0" baseline="0" noProof="0" smtClean="0">
                <a:ln>
                  <a:noFill/>
                </a:ln>
                <a:solidFill>
                  <a:srgbClr val="000000">
                    <a:tint val="82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82000"/>
                </a:srgbClr>
              </a:solidFill>
              <a:effectLst/>
              <a:uLnTx/>
              <a:uFillTx/>
              <a:latin typeface="Aptos" panose="02110004020202020204"/>
              <a:ea typeface="+mn-ea"/>
              <a:cs typeface="+mn-cs"/>
            </a:endParaRPr>
          </a:p>
        </p:txBody>
      </p:sp>
      <p:sp>
        <p:nvSpPr>
          <p:cNvPr id="4" name="Content Placeholder 3">
            <a:extLst>
              <a:ext uri="{FF2B5EF4-FFF2-40B4-BE49-F238E27FC236}">
                <a16:creationId xmlns:a16="http://schemas.microsoft.com/office/drawing/2014/main" id="{C28F2907-77D2-D6D2-25CB-937B60F9573D}"/>
              </a:ext>
            </a:extLst>
          </p:cNvPr>
          <p:cNvSpPr>
            <a:spLocks noGrp="1"/>
          </p:cNvSpPr>
          <p:nvPr>
            <p:ph idx="1"/>
          </p:nvPr>
        </p:nvSpPr>
        <p:spPr>
          <a:xfrm>
            <a:off x="838200" y="1828799"/>
            <a:ext cx="10514013" cy="4348163"/>
          </a:xfrm>
        </p:spPr>
        <p:txBody>
          <a:bodyPr>
            <a:normAutofit/>
          </a:bodyPr>
          <a:lstStyle/>
          <a:p>
            <a:pPr marL="0" indent="0">
              <a:buNone/>
            </a:pPr>
            <a:r>
              <a:rPr lang="en-US" sz="3600" dirty="0">
                <a:solidFill>
                  <a:schemeClr val="bg2"/>
                </a:solidFill>
                <a:latin typeface="+mn-lt"/>
                <a:ea typeface="+mj-ea"/>
                <a:cs typeface="+mj-cs"/>
                <a:hlinkClick r:id="rId2">
                  <a:extLst>
                    <a:ext uri="{A12FA001-AC4F-418D-AE19-62706E023703}">
                      <ahyp:hlinkClr xmlns:ahyp="http://schemas.microsoft.com/office/drawing/2018/hyperlinkcolor" val="tx"/>
                    </a:ext>
                  </a:extLst>
                </a:hlinkClick>
              </a:rPr>
              <a:t>AS21Handbook.pdf (transact.com)</a:t>
            </a:r>
            <a:endParaRPr lang="en-US" sz="3600" dirty="0">
              <a:solidFill>
                <a:schemeClr val="bg2"/>
              </a:solidFill>
              <a:latin typeface="+mn-lt"/>
              <a:ea typeface="+mj-ea"/>
              <a:cs typeface="+mj-cs"/>
            </a:endParaRPr>
          </a:p>
        </p:txBody>
      </p:sp>
      <p:sp>
        <p:nvSpPr>
          <p:cNvPr id="2" name="Content Placeholder 9">
            <a:extLst>
              <a:ext uri="{FF2B5EF4-FFF2-40B4-BE49-F238E27FC236}">
                <a16:creationId xmlns:a16="http://schemas.microsoft.com/office/drawing/2014/main" id="{F5F50B8D-E297-8B9B-0672-7C78DE26FB52}"/>
              </a:ext>
            </a:extLst>
          </p:cNvPr>
          <p:cNvSpPr>
            <a:spLocks noGrp="1"/>
          </p:cNvSpPr>
          <p:nvPr>
            <p:ph idx="13"/>
          </p:nvPr>
        </p:nvSpPr>
        <p:spPr>
          <a:xfrm>
            <a:off x="832979" y="1029515"/>
            <a:ext cx="10514013" cy="414067"/>
          </a:xfrm>
        </p:spPr>
        <p:txBody>
          <a:bodyPr/>
          <a:lstStyle/>
          <a:p>
            <a:r>
              <a:rPr lang="en-US" dirty="0"/>
              <a:t>Reference</a:t>
            </a:r>
          </a:p>
        </p:txBody>
      </p:sp>
      <p:pic>
        <p:nvPicPr>
          <p:cNvPr id="6" name="Picture 5">
            <a:extLst>
              <a:ext uri="{FF2B5EF4-FFF2-40B4-BE49-F238E27FC236}">
                <a16:creationId xmlns:a16="http://schemas.microsoft.com/office/drawing/2014/main" id="{45DAA690-B16B-84E9-8664-B131C97DD8CC}"/>
              </a:ext>
            </a:extLst>
          </p:cNvPr>
          <p:cNvPicPr>
            <a:picLocks noChangeAspect="1"/>
          </p:cNvPicPr>
          <p:nvPr/>
        </p:nvPicPr>
        <p:blipFill>
          <a:blip r:embed="rId3"/>
          <a:srcRect l="64012" t="16110" r="14535" b="4574"/>
          <a:stretch/>
        </p:blipFill>
        <p:spPr>
          <a:xfrm>
            <a:off x="956930" y="2819822"/>
            <a:ext cx="3045078" cy="3166307"/>
          </a:xfrm>
          <a:prstGeom prst="rect">
            <a:avLst/>
          </a:prstGeom>
        </p:spPr>
      </p:pic>
    </p:spTree>
    <p:extLst>
      <p:ext uri="{BB962C8B-B14F-4D97-AF65-F5344CB8AC3E}">
        <p14:creationId xmlns:p14="http://schemas.microsoft.com/office/powerpoint/2010/main" val="70122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FYI-Weikart">
      <a:dk1>
        <a:srgbClr val="101112"/>
      </a:dk1>
      <a:lt1>
        <a:srgbClr val="FFFFFF"/>
      </a:lt1>
      <a:dk2>
        <a:srgbClr val="2CBDA8"/>
      </a:dk2>
      <a:lt2>
        <a:srgbClr val="949598"/>
      </a:lt2>
      <a:accent1>
        <a:srgbClr val="94C947"/>
      </a:accent1>
      <a:accent2>
        <a:srgbClr val="9563BA"/>
      </a:accent2>
      <a:accent3>
        <a:srgbClr val="FC7134"/>
      </a:accent3>
      <a:accent4>
        <a:srgbClr val="FEB810"/>
      </a:accent4>
      <a:accent5>
        <a:srgbClr val="2A548C"/>
      </a:accent5>
      <a:accent6>
        <a:srgbClr val="949598"/>
      </a:accent6>
      <a:hlink>
        <a:srgbClr val="2CBDA8"/>
      </a:hlink>
      <a:folHlink>
        <a:srgbClr val="FFD50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DAC1D092-3480-4101-892D-C7AD16A8A7C0}" vid="{F46F5217-7D75-417A-B376-5ECD77810F59}"/>
    </a:ext>
  </a:extLst>
</a:theme>
</file>

<file path=ppt/theme/theme2.xml><?xml version="1.0" encoding="utf-8"?>
<a:theme xmlns:a="http://schemas.openxmlformats.org/drawingml/2006/main" name="Custom Design">
  <a:themeElements>
    <a:clrScheme name="Weikart">
      <a:dk1>
        <a:srgbClr val="000000"/>
      </a:dk1>
      <a:lt1>
        <a:srgbClr val="FFFFFF"/>
      </a:lt1>
      <a:dk2>
        <a:srgbClr val="635F68"/>
      </a:dk2>
      <a:lt2>
        <a:srgbClr val="E7E6E6"/>
      </a:lt2>
      <a:accent1>
        <a:srgbClr val="2CBDA8"/>
      </a:accent1>
      <a:accent2>
        <a:srgbClr val="94C947"/>
      </a:accent2>
      <a:accent3>
        <a:srgbClr val="388659"/>
      </a:accent3>
      <a:accent4>
        <a:srgbClr val="3ABCCD"/>
      </a:accent4>
      <a:accent5>
        <a:srgbClr val="FC7134"/>
      </a:accent5>
      <a:accent6>
        <a:srgbClr val="9563BA"/>
      </a:accent6>
      <a:hlink>
        <a:srgbClr val="43A3D9"/>
      </a:hlink>
      <a:folHlink>
        <a:srgbClr val="9C384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721BF41-F47F-4932-8D6C-C1C09836A258}" vid="{8F4C3971-2A5A-44DB-9D74-68EA9E58F513}"/>
    </a:ext>
  </a:extLst>
</a:theme>
</file>

<file path=ppt/theme/theme3.xml><?xml version="1.0" encoding="utf-8"?>
<a:theme xmlns:a="http://schemas.openxmlformats.org/drawingml/2006/main" name="Office Theme">
  <a:themeElements>
    <a:clrScheme name="TransAct Default">
      <a:dk1>
        <a:srgbClr val="000000"/>
      </a:dk1>
      <a:lt1>
        <a:srgbClr val="FFFFFF"/>
      </a:lt1>
      <a:dk2>
        <a:srgbClr val="00AEEF"/>
      </a:dk2>
      <a:lt2>
        <a:srgbClr val="F78E1E"/>
      </a:lt2>
      <a:accent1>
        <a:srgbClr val="00284D"/>
      </a:accent1>
      <a:accent2>
        <a:srgbClr val="59C128"/>
      </a:accent2>
      <a:accent3>
        <a:srgbClr val="B42162"/>
      </a:accent3>
      <a:accent4>
        <a:srgbClr val="17ADCC"/>
      </a:accent4>
      <a:accent5>
        <a:srgbClr val="4066A1"/>
      </a:accent5>
      <a:accent6>
        <a:srgbClr val="E72C1F"/>
      </a:accent6>
      <a:hlink>
        <a:srgbClr val="B0B0B0"/>
      </a:hlink>
      <a:folHlink>
        <a:srgbClr val="E3E3E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1651</TotalTime>
  <Words>1016</Words>
  <Application>Microsoft Office PowerPoint</Application>
  <PresentationFormat>Widescreen</PresentationFormat>
  <Paragraphs>160</Paragraphs>
  <Slides>22</Slides>
  <Notes>13</Notes>
  <HiddenSlides>0</HiddenSlides>
  <MMClips>0</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2_Office Theme</vt:lpstr>
      <vt:lpstr>Custom Design</vt:lpstr>
      <vt:lpstr>Office Theme</vt:lpstr>
      <vt:lpstr>Arkansas 21st CCLC Annual Performance Reporting (APR) Requirements 2024-2025 Data Collection Webinar </vt:lpstr>
      <vt:lpstr>PowerPoint Presentation</vt:lpstr>
      <vt:lpstr>PowerPoint Presentation</vt:lpstr>
      <vt:lpstr>PowerPoint Presentation</vt:lpstr>
      <vt:lpstr>PowerPoint Presentation</vt:lpstr>
      <vt:lpstr>PowerPoint Presentation</vt:lpstr>
      <vt:lpstr>Types of Data Collected for APR</vt:lpstr>
      <vt:lpstr>21st CCLC Data Collection</vt:lpstr>
      <vt:lpstr>AS21 User Handbook</vt:lpstr>
      <vt:lpstr>Site Settings</vt:lpstr>
      <vt:lpstr>Site Information</vt:lpstr>
      <vt:lpstr>Activities</vt:lpstr>
      <vt:lpstr>Participants</vt:lpstr>
      <vt:lpstr>Participation</vt:lpstr>
      <vt:lpstr>PowerPoint Presentation</vt:lpstr>
      <vt:lpstr>Review</vt:lpstr>
      <vt:lpstr>PowerPoint Presentation</vt:lpstr>
      <vt:lpstr>PowerPoint Presentation</vt:lpstr>
      <vt:lpstr>PowerPoint Presentation</vt:lpstr>
      <vt:lpstr>PowerPoint Presentation</vt:lpstr>
      <vt:lpstr>PowerPoint Presentation</vt:lpstr>
      <vt:lpstr>Get in touch  with 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Tiffany Walker</dc:creator>
  <cp:lastModifiedBy>Tiffany Walker</cp:lastModifiedBy>
  <cp:revision>3</cp:revision>
  <dcterms:created xsi:type="dcterms:W3CDTF">2024-09-18T13:50:36Z</dcterms:created>
  <dcterms:modified xsi:type="dcterms:W3CDTF">2024-09-25T16:07:33Z</dcterms:modified>
</cp:coreProperties>
</file>